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799" r:id="rId2"/>
  </p:sldMasterIdLst>
  <p:notesMasterIdLst>
    <p:notesMasterId r:id="rId19"/>
  </p:notesMasterIdLst>
  <p:handoutMasterIdLst>
    <p:handoutMasterId r:id="rId20"/>
  </p:handoutMasterIdLst>
  <p:sldIdLst>
    <p:sldId id="356" r:id="rId3"/>
    <p:sldId id="357" r:id="rId4"/>
    <p:sldId id="358" r:id="rId5"/>
    <p:sldId id="413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  <p:sldId id="424" r:id="rId17"/>
    <p:sldId id="392" r:id="rId18"/>
  </p:sldIdLst>
  <p:sldSz cx="9144000" cy="6858000" type="screen4x3"/>
  <p:notesSz cx="6858000" cy="9144000"/>
  <p:custDataLst>
    <p:tags r:id="rId21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tech" initials="A" lastIdx="45" clrIdx="0"/>
  <p:cmAuthor id="1" name="n.bami" initials="n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36A2"/>
    <a:srgbClr val="F61828"/>
    <a:srgbClr val="FFFF99"/>
    <a:srgbClr val="007E39"/>
    <a:srgbClr val="4411D5"/>
    <a:srgbClr val="C0007B"/>
    <a:srgbClr val="AC1418"/>
    <a:srgbClr val="FFCC00"/>
    <a:srgbClr val="004E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7" autoAdjust="0"/>
    <p:restoredTop sz="87879" autoAdjust="0"/>
  </p:normalViewPr>
  <p:slideViewPr>
    <p:cSldViewPr>
      <p:cViewPr varScale="1">
        <p:scale>
          <a:sx n="65" d="100"/>
          <a:sy n="65" d="100"/>
        </p:scale>
        <p:origin x="86" y="28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Account</a:t>
          </a: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An SQL Azure account must first be created before adding servers that will help to store and manage the data. </a:t>
          </a: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654C446A-41ED-4530-9013-35FEDEEF7497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This account is created for billing purposes. </a:t>
          </a:r>
        </a:p>
      </dgm:t>
    </dgm:pt>
    <dgm:pt modelId="{842A47E8-C149-48FC-AB9B-7A8150A5D5A7}" type="parTrans" cxnId="{D5933F73-1CF9-4628-AC20-4CD54C854144}">
      <dgm:prSet/>
      <dgm:spPr/>
      <dgm:t>
        <a:bodyPr/>
        <a:lstStyle/>
        <a:p>
          <a:endParaRPr lang="en-US"/>
        </a:p>
      </dgm:t>
    </dgm:pt>
    <dgm:pt modelId="{2A5ED35A-46B1-4120-B195-966AEC482CD6}" type="sibTrans" cxnId="{D5933F73-1CF9-4628-AC20-4CD54C854144}">
      <dgm:prSet/>
      <dgm:spPr/>
      <dgm:t>
        <a:bodyPr/>
        <a:lstStyle/>
        <a:p>
          <a:endParaRPr lang="en-US"/>
        </a:p>
      </dgm:t>
    </dgm:pt>
    <dgm:pt modelId="{EFE2D5E9-9A75-42F6-A506-948725853804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The subscription for an account is recorded and metered and an individual is charged according to the usage. </a:t>
          </a:r>
        </a:p>
      </dgm:t>
    </dgm:pt>
    <dgm:pt modelId="{C8740CAC-328D-46E3-A5CA-94B5C3C0DE16}" type="parTrans" cxnId="{2AF455A8-7594-47EA-A824-C9A4DC59DAE9}">
      <dgm:prSet/>
      <dgm:spPr/>
      <dgm:t>
        <a:bodyPr/>
        <a:lstStyle/>
        <a:p>
          <a:endParaRPr lang="en-US"/>
        </a:p>
      </dgm:t>
    </dgm:pt>
    <dgm:pt modelId="{94234275-26A2-4CF5-93A0-5ACE6E0563C9}" type="sibTrans" cxnId="{2AF455A8-7594-47EA-A824-C9A4DC59DAE9}">
      <dgm:prSet/>
      <dgm:spPr/>
      <dgm:t>
        <a:bodyPr/>
        <a:lstStyle/>
        <a:p>
          <a:endParaRPr lang="en-US"/>
        </a:p>
      </dgm:t>
    </dgm:pt>
    <dgm:pt modelId="{B3DD7632-2D52-436C-B86B-4E49421335C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To create an account, the credentials need to be provided. </a:t>
          </a:r>
        </a:p>
      </dgm:t>
    </dgm:pt>
    <dgm:pt modelId="{0CD418DE-742E-45AA-95B3-68ACF2685BBA}" type="parTrans" cxnId="{77C1B684-FDC6-491C-9181-757C743FAE21}">
      <dgm:prSet/>
      <dgm:spPr/>
      <dgm:t>
        <a:bodyPr/>
        <a:lstStyle/>
        <a:p>
          <a:endParaRPr lang="en-US"/>
        </a:p>
      </dgm:t>
    </dgm:pt>
    <dgm:pt modelId="{3AFA56DD-AAB9-44BA-BD39-B3D0D46FED89}" type="sibTrans" cxnId="{77C1B684-FDC6-491C-9181-757C743FAE21}">
      <dgm:prSet/>
      <dgm:spPr/>
      <dgm:t>
        <a:bodyPr/>
        <a:lstStyle/>
        <a:p>
          <a:endParaRPr lang="en-US"/>
        </a:p>
      </dgm:t>
    </dgm:pt>
    <dgm:pt modelId="{926FFBD1-5B4B-4DC9-B604-D376904256B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After the user account is created, the requirements need to be provided for the SQL Azure database. </a:t>
          </a:r>
        </a:p>
      </dgm:t>
    </dgm:pt>
    <dgm:pt modelId="{006692A1-D548-4143-A2B1-CE1F757D3BF1}" type="parTrans" cxnId="{95AEDF01-DE8C-4963-BE14-B609D1C9FC0E}">
      <dgm:prSet/>
      <dgm:spPr/>
      <dgm:t>
        <a:bodyPr/>
        <a:lstStyle/>
        <a:p>
          <a:endParaRPr lang="en-US"/>
        </a:p>
      </dgm:t>
    </dgm:pt>
    <dgm:pt modelId="{2416FAE9-B0EE-40ED-B125-929009BD5268}" type="sibTrans" cxnId="{95AEDF01-DE8C-4963-BE14-B609D1C9FC0E}">
      <dgm:prSet/>
      <dgm:spPr/>
      <dgm:t>
        <a:bodyPr/>
        <a:lstStyle/>
        <a:p>
          <a:endParaRPr lang="en-US"/>
        </a:p>
      </dgm:t>
    </dgm:pt>
    <dgm:pt modelId="{40DF31F9-B0EE-486F-BD63-FDCC93775B08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This includes the number of databases required, database size, and so on.</a:t>
          </a:r>
        </a:p>
      </dgm:t>
    </dgm:pt>
    <dgm:pt modelId="{A3507992-BFA4-4773-8C30-FF9FD1F60A75}" type="parTrans" cxnId="{3A683F28-B7C4-4A0C-8BB2-E80EDB7FAD50}">
      <dgm:prSet/>
      <dgm:spPr/>
      <dgm:t>
        <a:bodyPr/>
        <a:lstStyle/>
        <a:p>
          <a:endParaRPr lang="en-US"/>
        </a:p>
      </dgm:t>
    </dgm:pt>
    <dgm:pt modelId="{CF4D8704-D748-4091-A3C5-9659ABD06DC1}" type="sibTrans" cxnId="{3A683F28-B7C4-4A0C-8BB2-E80EDB7FAD50}">
      <dgm:prSet/>
      <dgm:spPr/>
      <dgm:t>
        <a:bodyPr/>
        <a:lstStyle/>
        <a:p>
          <a:endParaRPr lang="en-US"/>
        </a:p>
      </dgm:t>
    </dgm:pt>
    <dgm:pt modelId="{5CE953C4-B742-49BE-B172-BEBBDBDEAC5D}">
      <dgm:prSet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Server</a:t>
          </a:r>
        </a:p>
      </dgm:t>
    </dgm:pt>
    <dgm:pt modelId="{7A7FD7D8-CA71-4316-9C87-FDC71A476BCB}" type="parTrans" cxnId="{21803435-0B95-45B5-A45C-DB74A8DD0614}">
      <dgm:prSet/>
      <dgm:spPr/>
      <dgm:t>
        <a:bodyPr/>
        <a:lstStyle/>
        <a:p>
          <a:endParaRPr lang="en-US"/>
        </a:p>
      </dgm:t>
    </dgm:pt>
    <dgm:pt modelId="{2D83B93B-39C7-4CB2-A707-D827F1A77253}" type="sibTrans" cxnId="{21803435-0B95-45B5-A45C-DB74A8DD0614}">
      <dgm:prSet/>
      <dgm:spPr/>
      <dgm:t>
        <a:bodyPr/>
        <a:lstStyle/>
        <a:p>
          <a:endParaRPr lang="en-US"/>
        </a:p>
      </dgm:t>
    </dgm:pt>
    <dgm:pt modelId="{DA263D69-5E45-4ED1-A7E5-794DF50C7EC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The SQL Azure server is the object that helps to interact between the account and the database. </a:t>
          </a:r>
        </a:p>
      </dgm:t>
    </dgm:pt>
    <dgm:pt modelId="{998175CC-018A-47E6-A3F9-DCC9054369C3}" type="parTrans" cxnId="{5B01D472-560B-41EE-BDE5-92EE53901CED}">
      <dgm:prSet/>
      <dgm:spPr/>
      <dgm:t>
        <a:bodyPr/>
        <a:lstStyle/>
        <a:p>
          <a:endParaRPr lang="en-US"/>
        </a:p>
      </dgm:t>
    </dgm:pt>
    <dgm:pt modelId="{55C6B15F-1869-493D-8444-A56170943F0D}" type="sibTrans" cxnId="{5B01D472-560B-41EE-BDE5-92EE53901CED}">
      <dgm:prSet/>
      <dgm:spPr/>
      <dgm:t>
        <a:bodyPr/>
        <a:lstStyle/>
        <a:p>
          <a:endParaRPr lang="en-US"/>
        </a:p>
      </dgm:t>
    </dgm:pt>
    <dgm:pt modelId="{A94E9B19-8BE7-41BD-B176-4EDD547BAEEF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After the account is registered, the databases are configured using the SQL Azure server. </a:t>
          </a:r>
        </a:p>
      </dgm:t>
    </dgm:pt>
    <dgm:pt modelId="{F33ACB1C-4585-456E-80EA-1BD17B8075C9}" type="parTrans" cxnId="{746B1074-07A8-410A-8A2A-313E2EC20479}">
      <dgm:prSet/>
      <dgm:spPr/>
      <dgm:t>
        <a:bodyPr/>
        <a:lstStyle/>
        <a:p>
          <a:endParaRPr lang="en-US"/>
        </a:p>
      </dgm:t>
    </dgm:pt>
    <dgm:pt modelId="{BA5B1673-4AA5-431C-8180-D175399A9FF4}" type="sibTrans" cxnId="{746B1074-07A8-410A-8A2A-313E2EC20479}">
      <dgm:prSet/>
      <dgm:spPr/>
      <dgm:t>
        <a:bodyPr/>
        <a:lstStyle/>
        <a:p>
          <a:endParaRPr lang="en-US"/>
        </a:p>
      </dgm:t>
    </dgm:pt>
    <dgm:pt modelId="{A7099AE5-6951-4DC7-BA24-D4FC1200A06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Other settings such as firewall settings and Domain Name System (DNS) assignment are also configured in the SQL Azure server.</a:t>
          </a:r>
        </a:p>
      </dgm:t>
    </dgm:pt>
    <dgm:pt modelId="{DFFAFE00-7A94-4419-992B-9028624262CC}" type="parTrans" cxnId="{82F87C5F-9B61-4C4F-9EAB-F3813C6CAC11}">
      <dgm:prSet/>
      <dgm:spPr/>
      <dgm:t>
        <a:bodyPr/>
        <a:lstStyle/>
        <a:p>
          <a:endParaRPr lang="en-US"/>
        </a:p>
      </dgm:t>
    </dgm:pt>
    <dgm:pt modelId="{4759AE61-4CC4-432E-A4C5-624DE06C2252}" type="sibTrans" cxnId="{82F87C5F-9B61-4C4F-9EAB-F3813C6CAC11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</dgm:pt>
    <dgm:pt modelId="{D8815EEF-E9C4-475D-A970-0FBE57B256A3}" type="pres">
      <dgm:prSet presAssocID="{0B42E06C-A1B3-48D7-9A25-3AED9FB785D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</dgm:pt>
    <dgm:pt modelId="{08587B01-25D5-451E-BC18-60B04AFD5367}" type="pres">
      <dgm:prSet presAssocID="{0F629D23-A6FB-4154-8BC6-E83CC058D4DA}" presName="spaceBetweenRectangles" presStyleCnt="0"/>
      <dgm:spPr/>
    </dgm:pt>
    <dgm:pt modelId="{EA4691F1-B8B1-4068-ACB5-8628E9FCB22D}" type="pres">
      <dgm:prSet presAssocID="{5CE953C4-B742-49BE-B172-BEBBDBDEAC5D}" presName="parentLin" presStyleCnt="0"/>
      <dgm:spPr/>
    </dgm:pt>
    <dgm:pt modelId="{8D80136E-169F-4457-AA1D-E6C44ED4C698}" type="pres">
      <dgm:prSet presAssocID="{5CE953C4-B742-49BE-B172-BEBBDBDEAC5D}" presName="parentLeftMargin" presStyleLbl="node1" presStyleIdx="0" presStyleCnt="2"/>
      <dgm:spPr/>
    </dgm:pt>
    <dgm:pt modelId="{BA250BC0-946A-4541-9E02-422EC747B991}" type="pres">
      <dgm:prSet presAssocID="{5CE953C4-B742-49BE-B172-BEBBDBDEAC5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822CB12-F0BA-4972-8459-0FE12C5295EB}" type="pres">
      <dgm:prSet presAssocID="{5CE953C4-B742-49BE-B172-BEBBDBDEAC5D}" presName="negativeSpace" presStyleCnt="0"/>
      <dgm:spPr/>
    </dgm:pt>
    <dgm:pt modelId="{6EA2FBD7-95FB-4B86-8EA2-4191FDEE141B}" type="pres">
      <dgm:prSet presAssocID="{5CE953C4-B742-49BE-B172-BEBBDBDEAC5D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5AEDF01-DE8C-4963-BE14-B609D1C9FC0E}" srcId="{0B42E06C-A1B3-48D7-9A25-3AED9FB785D1}" destId="{926FFBD1-5B4B-4DC9-B604-D376904256B9}" srcOrd="4" destOrd="0" parTransId="{006692A1-D548-4143-A2B1-CE1F757D3BF1}" sibTransId="{2416FAE9-B0EE-40ED-B125-929009BD5268}"/>
    <dgm:cxn modelId="{602A8207-C643-419A-BBF9-2A22D3311407}" type="presOf" srcId="{40DF31F9-B0EE-486F-BD63-FDCC93775B08}" destId="{5F8B0E50-DECC-4A7E-A46E-113C91AAFE14}" srcOrd="0" destOrd="5" presId="urn:microsoft.com/office/officeart/2005/8/layout/list1"/>
    <dgm:cxn modelId="{4F925408-A30A-4555-B897-0496C2565554}" type="presOf" srcId="{954AB44B-3D61-4133-AC00-466AFF18E51C}" destId="{5F8B0E50-DECC-4A7E-A46E-113C91AAFE14}" srcOrd="0" destOrd="0" presId="urn:microsoft.com/office/officeart/2005/8/layout/list1"/>
    <dgm:cxn modelId="{1512A618-0FC0-4D20-8040-DE67FDD94DF4}" type="presOf" srcId="{0B42E06C-A1B3-48D7-9A25-3AED9FB785D1}" destId="{F0AFF909-226B-4EF5-8D95-F4C97BC1E02A}" srcOrd="0" destOrd="0" presId="urn:microsoft.com/office/officeart/2005/8/layout/list1"/>
    <dgm:cxn modelId="{3A683F28-B7C4-4A0C-8BB2-E80EDB7FAD50}" srcId="{0B42E06C-A1B3-48D7-9A25-3AED9FB785D1}" destId="{40DF31F9-B0EE-486F-BD63-FDCC93775B08}" srcOrd="5" destOrd="0" parTransId="{A3507992-BFA4-4773-8C30-FF9FD1F60A75}" sibTransId="{CF4D8704-D748-4091-A3C5-9659ABD06DC1}"/>
    <dgm:cxn modelId="{21803435-0B95-45B5-A45C-DB74A8DD0614}" srcId="{304B30CD-3BA8-4D2C-8929-DF5230D332B6}" destId="{5CE953C4-B742-49BE-B172-BEBBDBDEAC5D}" srcOrd="1" destOrd="0" parTransId="{7A7FD7D8-CA71-4316-9C87-FDC71A476BCB}" sibTransId="{2D83B93B-39C7-4CB2-A707-D827F1A77253}"/>
    <dgm:cxn modelId="{7011A75C-72EC-430E-8B9E-6C8D129D4672}" type="presOf" srcId="{926FFBD1-5B4B-4DC9-B604-D376904256B9}" destId="{5F8B0E50-DECC-4A7E-A46E-113C91AAFE14}" srcOrd="0" destOrd="4" presId="urn:microsoft.com/office/officeart/2005/8/layout/list1"/>
    <dgm:cxn modelId="{82F87C5F-9B61-4C4F-9EAB-F3813C6CAC11}" srcId="{5CE953C4-B742-49BE-B172-BEBBDBDEAC5D}" destId="{A7099AE5-6951-4DC7-BA24-D4FC1200A06B}" srcOrd="2" destOrd="0" parTransId="{DFFAFE00-7A94-4419-992B-9028624262CC}" sibTransId="{4759AE61-4CC4-432E-A4C5-624DE06C2252}"/>
    <dgm:cxn modelId="{C6893D63-1F1C-4AE9-8F89-AF25E9706CF7}" type="presOf" srcId="{0B42E06C-A1B3-48D7-9A25-3AED9FB785D1}" destId="{D8815EEF-E9C4-475D-A970-0FBE57B256A3}" srcOrd="1" destOrd="0" presId="urn:microsoft.com/office/officeart/2005/8/layout/list1"/>
    <dgm:cxn modelId="{5B01D472-560B-41EE-BDE5-92EE53901CED}" srcId="{5CE953C4-B742-49BE-B172-BEBBDBDEAC5D}" destId="{DA263D69-5E45-4ED1-A7E5-794DF50C7EC9}" srcOrd="0" destOrd="0" parTransId="{998175CC-018A-47E6-A3F9-DCC9054369C3}" sibTransId="{55C6B15F-1869-493D-8444-A56170943F0D}"/>
    <dgm:cxn modelId="{D5933F73-1CF9-4628-AC20-4CD54C854144}" srcId="{0B42E06C-A1B3-48D7-9A25-3AED9FB785D1}" destId="{654C446A-41ED-4530-9013-35FEDEEF7497}" srcOrd="1" destOrd="0" parTransId="{842A47E8-C149-48FC-AB9B-7A8150A5D5A7}" sibTransId="{2A5ED35A-46B1-4120-B195-966AEC482CD6}"/>
    <dgm:cxn modelId="{91FEBF53-D9A9-4283-9AFC-DF5374879394}" type="presOf" srcId="{A7099AE5-6951-4DC7-BA24-D4FC1200A06B}" destId="{6EA2FBD7-95FB-4B86-8EA2-4191FDEE141B}" srcOrd="0" destOrd="2" presId="urn:microsoft.com/office/officeart/2005/8/layout/list1"/>
    <dgm:cxn modelId="{746B1074-07A8-410A-8A2A-313E2EC20479}" srcId="{5CE953C4-B742-49BE-B172-BEBBDBDEAC5D}" destId="{A94E9B19-8BE7-41BD-B176-4EDD547BAEEF}" srcOrd="1" destOrd="0" parTransId="{F33ACB1C-4585-456E-80EA-1BD17B8075C9}" sibTransId="{BA5B1673-4AA5-431C-8180-D175399A9FF4}"/>
    <dgm:cxn modelId="{3DFF1F5A-262C-4B3C-BA37-DAE13BA9A16B}" type="presOf" srcId="{304B30CD-3BA8-4D2C-8929-DF5230D332B6}" destId="{0A807732-00C6-4E5E-911B-A6F76F441E4E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77C1B684-FDC6-491C-9181-757C743FAE21}" srcId="{0B42E06C-A1B3-48D7-9A25-3AED9FB785D1}" destId="{B3DD7632-2D52-436C-B86B-4E49421335C9}" srcOrd="3" destOrd="0" parTransId="{0CD418DE-742E-45AA-95B3-68ACF2685BBA}" sibTransId="{3AFA56DD-AAB9-44BA-BD39-B3D0D46FED89}"/>
    <dgm:cxn modelId="{CA9C419D-E99B-4568-AB84-48C529D885BA}" type="presOf" srcId="{5CE953C4-B742-49BE-B172-BEBBDBDEAC5D}" destId="{8D80136E-169F-4457-AA1D-E6C44ED4C698}" srcOrd="0" destOrd="0" presId="urn:microsoft.com/office/officeart/2005/8/layout/list1"/>
    <dgm:cxn modelId="{2AF455A8-7594-47EA-A824-C9A4DC59DAE9}" srcId="{0B42E06C-A1B3-48D7-9A25-3AED9FB785D1}" destId="{EFE2D5E9-9A75-42F6-A506-948725853804}" srcOrd="2" destOrd="0" parTransId="{C8740CAC-328D-46E3-A5CA-94B5C3C0DE16}" sibTransId="{94234275-26A2-4CF5-93A0-5ACE6E0563C9}"/>
    <dgm:cxn modelId="{D7D6D0AD-AAC9-4CF5-8872-AA361FE8A802}" type="presOf" srcId="{A94E9B19-8BE7-41BD-B176-4EDD547BAEEF}" destId="{6EA2FBD7-95FB-4B86-8EA2-4191FDEE141B}" srcOrd="0" destOrd="1" presId="urn:microsoft.com/office/officeart/2005/8/layout/list1"/>
    <dgm:cxn modelId="{069BD5BE-969F-4221-B8A9-2FB4C674C5CB}" type="presOf" srcId="{654C446A-41ED-4530-9013-35FEDEEF7497}" destId="{5F8B0E50-DECC-4A7E-A46E-113C91AAFE14}" srcOrd="0" destOrd="1" presId="urn:microsoft.com/office/officeart/2005/8/layout/list1"/>
    <dgm:cxn modelId="{D79A70C9-E042-43C9-BADE-B9721E68D0DB}" type="presOf" srcId="{DA263D69-5E45-4ED1-A7E5-794DF50C7EC9}" destId="{6EA2FBD7-95FB-4B86-8EA2-4191FDEE141B}" srcOrd="0" destOrd="0" presId="urn:microsoft.com/office/officeart/2005/8/layout/list1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16333EFA-1652-47F5-80AE-EC1E259C11C2}" type="presOf" srcId="{B3DD7632-2D52-436C-B86B-4E49421335C9}" destId="{5F8B0E50-DECC-4A7E-A46E-113C91AAFE14}" srcOrd="0" destOrd="3" presId="urn:microsoft.com/office/officeart/2005/8/layout/list1"/>
    <dgm:cxn modelId="{DB5768FB-13C1-4D51-9054-2BD2AB4E11A9}" type="presOf" srcId="{5CE953C4-B742-49BE-B172-BEBBDBDEAC5D}" destId="{BA250BC0-946A-4541-9E02-422EC747B991}" srcOrd="1" destOrd="0" presId="urn:microsoft.com/office/officeart/2005/8/layout/list1"/>
    <dgm:cxn modelId="{5D71BBFF-F1E2-4065-9E52-49A8100A8004}" type="presOf" srcId="{EFE2D5E9-9A75-42F6-A506-948725853804}" destId="{5F8B0E50-DECC-4A7E-A46E-113C91AAFE14}" srcOrd="0" destOrd="2" presId="urn:microsoft.com/office/officeart/2005/8/layout/list1"/>
    <dgm:cxn modelId="{BDDB51CE-8219-4F99-98E7-BA67E0402120}" type="presParOf" srcId="{0A807732-00C6-4E5E-911B-A6F76F441E4E}" destId="{2F2ADDF7-5497-4730-91DE-E6E853F1FEEF}" srcOrd="0" destOrd="0" presId="urn:microsoft.com/office/officeart/2005/8/layout/list1"/>
    <dgm:cxn modelId="{809F4ED0-9715-44B7-824F-940779228167}" type="presParOf" srcId="{2F2ADDF7-5497-4730-91DE-E6E853F1FEEF}" destId="{F0AFF909-226B-4EF5-8D95-F4C97BC1E02A}" srcOrd="0" destOrd="0" presId="urn:microsoft.com/office/officeart/2005/8/layout/list1"/>
    <dgm:cxn modelId="{9DC3573D-6860-44C0-A177-0C44A7C3AAFA}" type="presParOf" srcId="{2F2ADDF7-5497-4730-91DE-E6E853F1FEEF}" destId="{D8815EEF-E9C4-475D-A970-0FBE57B256A3}" srcOrd="1" destOrd="0" presId="urn:microsoft.com/office/officeart/2005/8/layout/list1"/>
    <dgm:cxn modelId="{88380E95-A264-493F-8587-719E2CDD8F9B}" type="presParOf" srcId="{0A807732-00C6-4E5E-911B-A6F76F441E4E}" destId="{76FC94D9-3208-439C-A63E-D27D71A45C0D}" srcOrd="1" destOrd="0" presId="urn:microsoft.com/office/officeart/2005/8/layout/list1"/>
    <dgm:cxn modelId="{FB582526-17DF-4CDD-ADFA-FC2BDC508913}" type="presParOf" srcId="{0A807732-00C6-4E5E-911B-A6F76F441E4E}" destId="{5F8B0E50-DECC-4A7E-A46E-113C91AAFE14}" srcOrd="2" destOrd="0" presId="urn:microsoft.com/office/officeart/2005/8/layout/list1"/>
    <dgm:cxn modelId="{2505059C-1372-450D-9464-47CDCFABE49D}" type="presParOf" srcId="{0A807732-00C6-4E5E-911B-A6F76F441E4E}" destId="{08587B01-25D5-451E-BC18-60B04AFD5367}" srcOrd="3" destOrd="0" presId="urn:microsoft.com/office/officeart/2005/8/layout/list1"/>
    <dgm:cxn modelId="{F8E70E22-FE2B-4EC8-BE84-315B07F0FFA2}" type="presParOf" srcId="{0A807732-00C6-4E5E-911B-A6F76F441E4E}" destId="{EA4691F1-B8B1-4068-ACB5-8628E9FCB22D}" srcOrd="4" destOrd="0" presId="urn:microsoft.com/office/officeart/2005/8/layout/list1"/>
    <dgm:cxn modelId="{AD9E808C-1801-49E4-97A8-E548D296354F}" type="presParOf" srcId="{EA4691F1-B8B1-4068-ACB5-8628E9FCB22D}" destId="{8D80136E-169F-4457-AA1D-E6C44ED4C698}" srcOrd="0" destOrd="0" presId="urn:microsoft.com/office/officeart/2005/8/layout/list1"/>
    <dgm:cxn modelId="{B1DF9742-791F-4653-B638-1B78DBB85ED7}" type="presParOf" srcId="{EA4691F1-B8B1-4068-ACB5-8628E9FCB22D}" destId="{BA250BC0-946A-4541-9E02-422EC747B991}" srcOrd="1" destOrd="0" presId="urn:microsoft.com/office/officeart/2005/8/layout/list1"/>
    <dgm:cxn modelId="{3AE8EF17-5E1C-42B3-ACEC-24B06FF05532}" type="presParOf" srcId="{0A807732-00C6-4E5E-911B-A6F76F441E4E}" destId="{4822CB12-F0BA-4972-8459-0FE12C5295EB}" srcOrd="5" destOrd="0" presId="urn:microsoft.com/office/officeart/2005/8/layout/list1"/>
    <dgm:cxn modelId="{8A21D970-2245-426E-B260-B7B5CCE5B6BB}" type="presParOf" srcId="{0A807732-00C6-4E5E-911B-A6F76F441E4E}" destId="{6EA2FBD7-95FB-4B86-8EA2-4191FDEE141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Database</a:t>
          </a: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The SQL Azure database stores all the data in a similar manner as any </a:t>
          </a:r>
          <a:br>
            <a:rPr lang="en-US" sz="1600" dirty="0">
              <a:latin typeface="Calibri" pitchFamily="34" charset="0"/>
              <a:cs typeface="Calibri" pitchFamily="34" charset="0"/>
            </a:rPr>
          </a:br>
          <a:r>
            <a:rPr lang="en-US" sz="1600" dirty="0">
              <a:latin typeface="Calibri" pitchFamily="34" charset="0"/>
              <a:cs typeface="Calibri" pitchFamily="34" charset="0"/>
            </a:rPr>
            <a:t>on-premises SQL Server database would store the data. </a:t>
          </a: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8D7EB963-4A07-44E0-87B4-582168343A00}">
      <dgm:prSet custT="1"/>
      <dgm:spPr/>
      <dgm:t>
        <a:bodyPr/>
        <a:lstStyle/>
        <a:p>
          <a:r>
            <a:rPr lang="en-US" sz="2000" b="1" dirty="0">
              <a:latin typeface="Calibri" pitchFamily="34" charset="0"/>
              <a:cs typeface="Calibri" pitchFamily="34" charset="0"/>
            </a:rPr>
            <a:t>Others</a:t>
          </a:r>
        </a:p>
      </dgm:t>
    </dgm:pt>
    <dgm:pt modelId="{E1F43C21-3EC7-47C9-BDB7-7418B03F89E7}" type="parTrans" cxnId="{63ED2155-4193-47E5-A4AA-8144E5FC33F8}">
      <dgm:prSet/>
      <dgm:spPr/>
      <dgm:t>
        <a:bodyPr/>
        <a:lstStyle/>
        <a:p>
          <a:endParaRPr lang="en-US"/>
        </a:p>
      </dgm:t>
    </dgm:pt>
    <dgm:pt modelId="{99F851D0-1DCC-4805-BE75-D9C2EBCE6A0F}" type="sibTrans" cxnId="{63ED2155-4193-47E5-A4AA-8144E5FC33F8}">
      <dgm:prSet/>
      <dgm:spPr/>
      <dgm:t>
        <a:bodyPr/>
        <a:lstStyle/>
        <a:p>
          <a:endParaRPr lang="en-US"/>
        </a:p>
      </dgm:t>
    </dgm:pt>
    <dgm:pt modelId="{82AD1B59-3362-4545-9866-625B6A29E17D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addition to these core objects, there is an additional object in SQL Azure. </a:t>
          </a:r>
        </a:p>
      </dgm:t>
    </dgm:pt>
    <dgm:pt modelId="{E4820422-4DCB-4471-8B11-BDB431799B78}" type="parTrans" cxnId="{93571EC6-4166-486B-AF08-36A76ABE8F15}">
      <dgm:prSet/>
      <dgm:spPr/>
      <dgm:t>
        <a:bodyPr/>
        <a:lstStyle/>
        <a:p>
          <a:endParaRPr lang="en-US"/>
        </a:p>
      </dgm:t>
    </dgm:pt>
    <dgm:pt modelId="{3C674E0A-3D3D-49C2-B4F1-C8C0E2050EB0}" type="sibTrans" cxnId="{93571EC6-4166-486B-AF08-36A76ABE8F15}">
      <dgm:prSet/>
      <dgm:spPr/>
      <dgm:t>
        <a:bodyPr/>
        <a:lstStyle/>
        <a:p>
          <a:endParaRPr lang="en-US"/>
        </a:p>
      </dgm:t>
    </dgm:pt>
    <dgm:pt modelId="{D6B0B130-2E54-4ADD-B06B-B2780AD66735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Though present on the cloud, the SQL Azure database has all the functionalities of a normal RDBMS such as tables, views, queries, functions, security settings, and so on.</a:t>
          </a:r>
        </a:p>
      </dgm:t>
    </dgm:pt>
    <dgm:pt modelId="{AB9E3BF4-3418-46AD-B202-81CFAD277488}" type="parTrans" cxnId="{AF889151-398F-438B-88A3-70A96BC9BAB6}">
      <dgm:prSet/>
      <dgm:spPr/>
      <dgm:t>
        <a:bodyPr/>
        <a:lstStyle/>
        <a:p>
          <a:endParaRPr lang="en-US"/>
        </a:p>
      </dgm:t>
    </dgm:pt>
    <dgm:pt modelId="{CA026CB0-486C-4419-91EE-14884FD40AD2}" type="sibTrans" cxnId="{AF889151-398F-438B-88A3-70A96BC9BAB6}">
      <dgm:prSet/>
      <dgm:spPr/>
      <dgm:t>
        <a:bodyPr/>
        <a:lstStyle/>
        <a:p>
          <a:endParaRPr lang="en-US"/>
        </a:p>
      </dgm:t>
    </dgm:pt>
    <dgm:pt modelId="{95053640-6DD9-459F-B2E0-0A1D34F7DF36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This object is the SQL Azure Data Sync technology. </a:t>
          </a:r>
        </a:p>
      </dgm:t>
    </dgm:pt>
    <dgm:pt modelId="{381747D9-E5EE-408E-88D1-4EBBE5B9B94C}" type="parTrans" cxnId="{C0DFCE0D-20D0-468A-B441-3A59FE8CB1A9}">
      <dgm:prSet/>
      <dgm:spPr/>
      <dgm:t>
        <a:bodyPr/>
        <a:lstStyle/>
        <a:p>
          <a:endParaRPr lang="en-US"/>
        </a:p>
      </dgm:t>
    </dgm:pt>
    <dgm:pt modelId="{B35EAB7C-C5DF-4596-B6E8-CC3C2595D5A7}" type="sibTrans" cxnId="{C0DFCE0D-20D0-468A-B441-3A59FE8CB1A9}">
      <dgm:prSet/>
      <dgm:spPr/>
      <dgm:t>
        <a:bodyPr/>
        <a:lstStyle/>
        <a:p>
          <a:endParaRPr lang="en-US"/>
        </a:p>
      </dgm:t>
    </dgm:pt>
    <dgm:pt modelId="{FED9A97F-AAE4-478A-9BD8-3254BA9E1335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The SQL Azure Data Sync technology is built on Microsoft Sync Framework and SQL Azure database.</a:t>
          </a:r>
        </a:p>
      </dgm:t>
    </dgm:pt>
    <dgm:pt modelId="{B9F7B1F5-3021-4793-9D05-36C99ACDEDE3}" type="parTrans" cxnId="{DA37CB71-B381-49C6-B2DC-164E673F10D7}">
      <dgm:prSet/>
      <dgm:spPr/>
      <dgm:t>
        <a:bodyPr/>
        <a:lstStyle/>
        <a:p>
          <a:endParaRPr lang="en-US"/>
        </a:p>
      </dgm:t>
    </dgm:pt>
    <dgm:pt modelId="{B37C4C63-6894-43A1-82B8-811D1DD8F7FD}" type="sibTrans" cxnId="{DA37CB71-B381-49C6-B2DC-164E673F10D7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</dgm:pt>
    <dgm:pt modelId="{D8815EEF-E9C4-475D-A970-0FBE57B256A3}" type="pres">
      <dgm:prSet presAssocID="{0B42E06C-A1B3-48D7-9A25-3AED9FB785D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</dgm:pt>
    <dgm:pt modelId="{08587B01-25D5-451E-BC18-60B04AFD5367}" type="pres">
      <dgm:prSet presAssocID="{0F629D23-A6FB-4154-8BC6-E83CC058D4DA}" presName="spaceBetweenRectangles" presStyleCnt="0"/>
      <dgm:spPr/>
    </dgm:pt>
    <dgm:pt modelId="{A2D0C032-C64B-4FE0-8DA3-106A69CC5BC1}" type="pres">
      <dgm:prSet presAssocID="{8D7EB963-4A07-44E0-87B4-582168343A00}" presName="parentLin" presStyleCnt="0"/>
      <dgm:spPr/>
    </dgm:pt>
    <dgm:pt modelId="{95F532EC-3B5D-493F-BEC0-D74E3A9EE4C8}" type="pres">
      <dgm:prSet presAssocID="{8D7EB963-4A07-44E0-87B4-582168343A00}" presName="parentLeftMargin" presStyleLbl="node1" presStyleIdx="0" presStyleCnt="2"/>
      <dgm:spPr/>
    </dgm:pt>
    <dgm:pt modelId="{F453E055-B8BC-427D-8D5B-56F55BEFE9B7}" type="pres">
      <dgm:prSet presAssocID="{8D7EB963-4A07-44E0-87B4-582168343A0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E77DC043-5F53-4D5E-A617-20E549B4B57A}" type="pres">
      <dgm:prSet presAssocID="{8D7EB963-4A07-44E0-87B4-582168343A00}" presName="negativeSpace" presStyleCnt="0"/>
      <dgm:spPr/>
    </dgm:pt>
    <dgm:pt modelId="{42910F3D-5B55-4C69-83E7-BC3F3B459483}" type="pres">
      <dgm:prSet presAssocID="{8D7EB963-4A07-44E0-87B4-582168343A0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0DFCE0D-20D0-468A-B441-3A59FE8CB1A9}" srcId="{8D7EB963-4A07-44E0-87B4-582168343A00}" destId="{95053640-6DD9-459F-B2E0-0A1D34F7DF36}" srcOrd="1" destOrd="0" parTransId="{381747D9-E5EE-408E-88D1-4EBBE5B9B94C}" sibTransId="{B35EAB7C-C5DF-4596-B6E8-CC3C2595D5A7}"/>
    <dgm:cxn modelId="{C5FD4512-DFFF-48F9-8ADB-B96AC9C8DC3A}" type="presOf" srcId="{82AD1B59-3362-4545-9866-625B6A29E17D}" destId="{42910F3D-5B55-4C69-83E7-BC3F3B459483}" srcOrd="0" destOrd="0" presId="urn:microsoft.com/office/officeart/2005/8/layout/list1"/>
    <dgm:cxn modelId="{76E27229-2E2E-4853-8EB8-9CB68BFC3ABC}" type="presOf" srcId="{304B30CD-3BA8-4D2C-8929-DF5230D332B6}" destId="{0A807732-00C6-4E5E-911B-A6F76F441E4E}" srcOrd="0" destOrd="0" presId="urn:microsoft.com/office/officeart/2005/8/layout/list1"/>
    <dgm:cxn modelId="{38357761-0300-4531-B02C-E92DC81705AE}" type="presOf" srcId="{954AB44B-3D61-4133-AC00-466AFF18E51C}" destId="{5F8B0E50-DECC-4A7E-A46E-113C91AAFE14}" srcOrd="0" destOrd="0" presId="urn:microsoft.com/office/officeart/2005/8/layout/list1"/>
    <dgm:cxn modelId="{7D1BB766-27C3-4613-859F-6E6B4BCB9F6C}" type="presOf" srcId="{95053640-6DD9-459F-B2E0-0A1D34F7DF36}" destId="{42910F3D-5B55-4C69-83E7-BC3F3B459483}" srcOrd="0" destOrd="1" presId="urn:microsoft.com/office/officeart/2005/8/layout/list1"/>
    <dgm:cxn modelId="{AF889151-398F-438B-88A3-70A96BC9BAB6}" srcId="{0B42E06C-A1B3-48D7-9A25-3AED9FB785D1}" destId="{D6B0B130-2E54-4ADD-B06B-B2780AD66735}" srcOrd="1" destOrd="0" parTransId="{AB9E3BF4-3418-46AD-B202-81CFAD277488}" sibTransId="{CA026CB0-486C-4419-91EE-14884FD40AD2}"/>
    <dgm:cxn modelId="{DA37CB71-B381-49C6-B2DC-164E673F10D7}" srcId="{8D7EB963-4A07-44E0-87B4-582168343A00}" destId="{FED9A97F-AAE4-478A-9BD8-3254BA9E1335}" srcOrd="2" destOrd="0" parTransId="{B9F7B1F5-3021-4793-9D05-36C99ACDEDE3}" sibTransId="{B37C4C63-6894-43A1-82B8-811D1DD8F7FD}"/>
    <dgm:cxn modelId="{63ED2155-4193-47E5-A4AA-8144E5FC33F8}" srcId="{304B30CD-3BA8-4D2C-8929-DF5230D332B6}" destId="{8D7EB963-4A07-44E0-87B4-582168343A00}" srcOrd="1" destOrd="0" parTransId="{E1F43C21-3EC7-47C9-BDB7-7418B03F89E7}" sibTransId="{99F851D0-1DCC-4805-BE75-D9C2EBCE6A0F}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38CBB4AD-11AC-4845-BAE4-1DF2354BAEF1}" type="presOf" srcId="{8D7EB963-4A07-44E0-87B4-582168343A00}" destId="{95F532EC-3B5D-493F-BEC0-D74E3A9EE4C8}" srcOrd="0" destOrd="0" presId="urn:microsoft.com/office/officeart/2005/8/layout/list1"/>
    <dgm:cxn modelId="{93571EC6-4166-486B-AF08-36A76ABE8F15}" srcId="{8D7EB963-4A07-44E0-87B4-582168343A00}" destId="{82AD1B59-3362-4545-9866-625B6A29E17D}" srcOrd="0" destOrd="0" parTransId="{E4820422-4DCB-4471-8B11-BDB431799B78}" sibTransId="{3C674E0A-3D3D-49C2-B4F1-C8C0E2050EB0}"/>
    <dgm:cxn modelId="{C48EE1D1-3BA2-422F-AE7D-6FFDE2D0B32C}" type="presOf" srcId="{FED9A97F-AAE4-478A-9BD8-3254BA9E1335}" destId="{42910F3D-5B55-4C69-83E7-BC3F3B459483}" srcOrd="0" destOrd="2" presId="urn:microsoft.com/office/officeart/2005/8/layout/list1"/>
    <dgm:cxn modelId="{5A2632DB-ABA5-4689-8E35-2945A60E3522}" type="presOf" srcId="{8D7EB963-4A07-44E0-87B4-582168343A00}" destId="{F453E055-B8BC-427D-8D5B-56F55BEFE9B7}" srcOrd="1" destOrd="0" presId="urn:microsoft.com/office/officeart/2005/8/layout/list1"/>
    <dgm:cxn modelId="{92E0F0E7-3E74-437F-BB8F-8FCF78D9C1AD}" type="presOf" srcId="{0B42E06C-A1B3-48D7-9A25-3AED9FB785D1}" destId="{D8815EEF-E9C4-475D-A970-0FBE57B256A3}" srcOrd="1" destOrd="0" presId="urn:microsoft.com/office/officeart/2005/8/layout/list1"/>
    <dgm:cxn modelId="{AA4C7EEA-3794-443E-B6A0-886E08F533A7}" type="presOf" srcId="{D6B0B130-2E54-4ADD-B06B-B2780AD66735}" destId="{5F8B0E50-DECC-4A7E-A46E-113C91AAFE14}" srcOrd="0" destOrd="1" presId="urn:microsoft.com/office/officeart/2005/8/layout/list1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DF8D7FFD-30B5-4906-AEFA-2A0609846A42}" type="presOf" srcId="{0B42E06C-A1B3-48D7-9A25-3AED9FB785D1}" destId="{F0AFF909-226B-4EF5-8D95-F4C97BC1E02A}" srcOrd="0" destOrd="0" presId="urn:microsoft.com/office/officeart/2005/8/layout/list1"/>
    <dgm:cxn modelId="{910B6DC4-01E0-4290-AEB6-D5AFE8DFDCE0}" type="presParOf" srcId="{0A807732-00C6-4E5E-911B-A6F76F441E4E}" destId="{2F2ADDF7-5497-4730-91DE-E6E853F1FEEF}" srcOrd="0" destOrd="0" presId="urn:microsoft.com/office/officeart/2005/8/layout/list1"/>
    <dgm:cxn modelId="{1EB1FB36-75D0-4259-BDDD-BEEA08473834}" type="presParOf" srcId="{2F2ADDF7-5497-4730-91DE-E6E853F1FEEF}" destId="{F0AFF909-226B-4EF5-8D95-F4C97BC1E02A}" srcOrd="0" destOrd="0" presId="urn:microsoft.com/office/officeart/2005/8/layout/list1"/>
    <dgm:cxn modelId="{0EA80209-85B4-4FD2-A040-3F864DB5E209}" type="presParOf" srcId="{2F2ADDF7-5497-4730-91DE-E6E853F1FEEF}" destId="{D8815EEF-E9C4-475D-A970-0FBE57B256A3}" srcOrd="1" destOrd="0" presId="urn:microsoft.com/office/officeart/2005/8/layout/list1"/>
    <dgm:cxn modelId="{84830177-2AB2-439C-9FE0-5F7A2AC43A53}" type="presParOf" srcId="{0A807732-00C6-4E5E-911B-A6F76F441E4E}" destId="{76FC94D9-3208-439C-A63E-D27D71A45C0D}" srcOrd="1" destOrd="0" presId="urn:microsoft.com/office/officeart/2005/8/layout/list1"/>
    <dgm:cxn modelId="{7AD37F1E-9E21-4AA3-8E56-535581C956E1}" type="presParOf" srcId="{0A807732-00C6-4E5E-911B-A6F76F441E4E}" destId="{5F8B0E50-DECC-4A7E-A46E-113C91AAFE14}" srcOrd="2" destOrd="0" presId="urn:microsoft.com/office/officeart/2005/8/layout/list1"/>
    <dgm:cxn modelId="{C0384E95-BBD3-4EA4-92A1-52F04248744F}" type="presParOf" srcId="{0A807732-00C6-4E5E-911B-A6F76F441E4E}" destId="{08587B01-25D5-451E-BC18-60B04AFD5367}" srcOrd="3" destOrd="0" presId="urn:microsoft.com/office/officeart/2005/8/layout/list1"/>
    <dgm:cxn modelId="{BA210B2E-0DF4-4DC6-9DE0-EA5C0DDB1B8E}" type="presParOf" srcId="{0A807732-00C6-4E5E-911B-A6F76F441E4E}" destId="{A2D0C032-C64B-4FE0-8DA3-106A69CC5BC1}" srcOrd="4" destOrd="0" presId="urn:microsoft.com/office/officeart/2005/8/layout/list1"/>
    <dgm:cxn modelId="{1526940A-CBA2-4B13-9732-91ACE695A8EB}" type="presParOf" srcId="{A2D0C032-C64B-4FE0-8DA3-106A69CC5BC1}" destId="{95F532EC-3B5D-493F-BEC0-D74E3A9EE4C8}" srcOrd="0" destOrd="0" presId="urn:microsoft.com/office/officeart/2005/8/layout/list1"/>
    <dgm:cxn modelId="{A7DA71D8-E045-40F7-BB05-B71BAA4675E4}" type="presParOf" srcId="{A2D0C032-C64B-4FE0-8DA3-106A69CC5BC1}" destId="{F453E055-B8BC-427D-8D5B-56F55BEFE9B7}" srcOrd="1" destOrd="0" presId="urn:microsoft.com/office/officeart/2005/8/layout/list1"/>
    <dgm:cxn modelId="{65666FE0-3F3E-4224-9B27-60DC121028CA}" type="presParOf" srcId="{0A807732-00C6-4E5E-911B-A6F76F441E4E}" destId="{E77DC043-5F53-4D5E-A617-20E549B4B57A}" srcOrd="5" destOrd="0" presId="urn:microsoft.com/office/officeart/2005/8/layout/list1"/>
    <dgm:cxn modelId="{54558B8B-A85C-4D89-9C0C-8E5933119567}" type="presParOf" srcId="{0A807732-00C6-4E5E-911B-A6F76F441E4E}" destId="{42910F3D-5B55-4C69-83E7-BC3F3B45948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844DF8-1A5B-48BB-93EE-9C7C621FA060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29399EA-A1EE-4A76-BDB1-78921C1B7C39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Lower cost</a:t>
          </a:r>
        </a:p>
      </dgm:t>
    </dgm:pt>
    <dgm:pt modelId="{1EEC83B3-ED1D-47A5-A862-00A74638780A}" type="parTrans" cxnId="{BCD77465-1885-4CA5-AB5A-5FCB23B7FC98}">
      <dgm:prSet/>
      <dgm:spPr/>
      <dgm:t>
        <a:bodyPr/>
        <a:lstStyle/>
        <a:p>
          <a:endParaRPr lang="en-US"/>
        </a:p>
      </dgm:t>
    </dgm:pt>
    <dgm:pt modelId="{4E0A7F7D-B352-403D-B0B3-5435A0C90DA6}" type="sibTrans" cxnId="{BCD77465-1885-4CA5-AB5A-5FCB23B7FC98}">
      <dgm:prSet/>
      <dgm:spPr/>
      <dgm:t>
        <a:bodyPr/>
        <a:lstStyle/>
        <a:p>
          <a:endParaRPr lang="en-US"/>
        </a:p>
      </dgm:t>
    </dgm:pt>
    <dgm:pt modelId="{26AEDE49-15A3-4375-8A4A-C73F8728FCC4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SQL Azure provides several functions similar to on-premises SQL Server at a lower cost </a:t>
          </a:r>
          <a:r>
            <a:rPr lang="en-US" sz="1400">
              <a:latin typeface="Calibri" pitchFamily="34" charset="0"/>
              <a:cs typeface="Calibri" pitchFamily="34" charset="0"/>
            </a:rPr>
            <a:t>when compared to </a:t>
          </a:r>
          <a:r>
            <a:rPr lang="en-US" sz="1400" dirty="0">
              <a:latin typeface="Calibri" pitchFamily="34" charset="0"/>
              <a:cs typeface="Calibri" pitchFamily="34" charset="0"/>
            </a:rPr>
            <a:t>on-premises instances of SQL Server.</a:t>
          </a:r>
        </a:p>
      </dgm:t>
    </dgm:pt>
    <dgm:pt modelId="{965207AC-A4CC-43B1-8EFC-D3DE43B6543B}" type="parTrans" cxnId="{E7F2C6FC-524A-4D4C-AF19-E5C043467AA7}">
      <dgm:prSet/>
      <dgm:spPr/>
      <dgm:t>
        <a:bodyPr/>
        <a:lstStyle/>
        <a:p>
          <a:endParaRPr lang="en-US"/>
        </a:p>
      </dgm:t>
    </dgm:pt>
    <dgm:pt modelId="{E56F27EB-2FA7-4222-88B7-A1B7D47FE7C2}" type="sibTrans" cxnId="{E7F2C6FC-524A-4D4C-AF19-E5C043467AA7}">
      <dgm:prSet/>
      <dgm:spPr/>
      <dgm:t>
        <a:bodyPr/>
        <a:lstStyle/>
        <a:p>
          <a:endParaRPr lang="en-US"/>
        </a:p>
      </dgm:t>
    </dgm:pt>
    <dgm:pt modelId="{318712A4-F379-4024-BACC-1003727655AA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Usage of TDS</a:t>
          </a:r>
        </a:p>
      </dgm:t>
    </dgm:pt>
    <dgm:pt modelId="{DF075672-059B-4FC7-8D8B-02D3EADA636B}" type="parTrans" cxnId="{7592FA46-A44E-4EC4-8B2F-541BAA8517E6}">
      <dgm:prSet/>
      <dgm:spPr/>
      <dgm:t>
        <a:bodyPr/>
        <a:lstStyle/>
        <a:p>
          <a:endParaRPr lang="en-US"/>
        </a:p>
      </dgm:t>
    </dgm:pt>
    <dgm:pt modelId="{2E47B91F-C45D-41AA-A2F6-41541710CB03}" type="sibTrans" cxnId="{7592FA46-A44E-4EC4-8B2F-541BAA8517E6}">
      <dgm:prSet/>
      <dgm:spPr/>
      <dgm:t>
        <a:bodyPr/>
        <a:lstStyle/>
        <a:p>
          <a:endParaRPr lang="en-US"/>
        </a:p>
      </dgm:t>
    </dgm:pt>
    <dgm:pt modelId="{09079E86-21DB-4F5A-B2D4-488418FFF874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TDS is used in on-premises SQL Server databases for client libraries. </a:t>
          </a:r>
        </a:p>
      </dgm:t>
    </dgm:pt>
    <dgm:pt modelId="{AE46BC25-CC10-4806-BFF1-271CE88DF373}" type="parTrans" cxnId="{AD8D07D8-7457-44DF-88CE-4DB0B2D82238}">
      <dgm:prSet/>
      <dgm:spPr/>
      <dgm:t>
        <a:bodyPr/>
        <a:lstStyle/>
        <a:p>
          <a:endParaRPr lang="en-US"/>
        </a:p>
      </dgm:t>
    </dgm:pt>
    <dgm:pt modelId="{C6F047D5-3B64-4A09-A2D5-FEE3CCACAB28}" type="sibTrans" cxnId="{AD8D07D8-7457-44DF-88CE-4DB0B2D82238}">
      <dgm:prSet/>
      <dgm:spPr/>
      <dgm:t>
        <a:bodyPr/>
        <a:lstStyle/>
        <a:p>
          <a:endParaRPr lang="en-US"/>
        </a:p>
      </dgm:t>
    </dgm:pt>
    <dgm:pt modelId="{C7EE1916-D17F-43C1-B5A0-78BDAE6A4937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Automatic failover measures</a:t>
          </a:r>
        </a:p>
      </dgm:t>
    </dgm:pt>
    <dgm:pt modelId="{05846263-45E7-4A70-AE17-087141EAEA56}" type="parTrans" cxnId="{F72D2F55-B3B0-4243-AC74-8594964C2101}">
      <dgm:prSet/>
      <dgm:spPr/>
      <dgm:t>
        <a:bodyPr/>
        <a:lstStyle/>
        <a:p>
          <a:endParaRPr lang="en-US"/>
        </a:p>
      </dgm:t>
    </dgm:pt>
    <dgm:pt modelId="{7808F316-01F0-4836-B4A3-60123260DF2F}" type="sibTrans" cxnId="{F72D2F55-B3B0-4243-AC74-8594964C2101}">
      <dgm:prSet/>
      <dgm:spPr/>
      <dgm:t>
        <a:bodyPr/>
        <a:lstStyle/>
        <a:p>
          <a:endParaRPr lang="en-US"/>
        </a:p>
      </dgm:t>
    </dgm:pt>
    <dgm:pt modelId="{5EBAA47D-88E9-4A22-ADE4-CF026AF01DA5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SQL Azure stores multiple copies of data on different physical locations. </a:t>
          </a:r>
        </a:p>
      </dgm:t>
    </dgm:pt>
    <dgm:pt modelId="{E48BDCDC-379A-4DDB-8B72-93DF70F55E3A}" type="parTrans" cxnId="{6D1CA655-DB78-4EB8-929F-C67E743E794C}">
      <dgm:prSet/>
      <dgm:spPr/>
      <dgm:t>
        <a:bodyPr/>
        <a:lstStyle/>
        <a:p>
          <a:endParaRPr lang="en-US"/>
        </a:p>
      </dgm:t>
    </dgm:pt>
    <dgm:pt modelId="{8AD32360-CFF0-4E69-A6F3-9EB7A77D0557}" type="sibTrans" cxnId="{6D1CA655-DB78-4EB8-929F-C67E743E794C}">
      <dgm:prSet/>
      <dgm:spPr/>
      <dgm:t>
        <a:bodyPr/>
        <a:lstStyle/>
        <a:p>
          <a:endParaRPr lang="en-US"/>
        </a:p>
      </dgm:t>
    </dgm:pt>
    <dgm:pt modelId="{ADA36A24-636D-42B9-B0D8-36870FC6CC75}">
      <dgm:prSet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Flexibility in service usage</a:t>
          </a:r>
        </a:p>
      </dgm:t>
    </dgm:pt>
    <dgm:pt modelId="{74B4B743-F675-43AE-8106-01B0195923C9}" type="parTrans" cxnId="{F22FEF31-7475-451E-B787-E0E1497D52E4}">
      <dgm:prSet/>
      <dgm:spPr/>
      <dgm:t>
        <a:bodyPr/>
        <a:lstStyle/>
        <a:p>
          <a:endParaRPr lang="en-US"/>
        </a:p>
      </dgm:t>
    </dgm:pt>
    <dgm:pt modelId="{2A4E7600-CB25-49AF-A35C-4CFF6A115DEA}" type="sibTrans" cxnId="{F22FEF31-7475-451E-B787-E0E1497D52E4}">
      <dgm:prSet/>
      <dgm:spPr/>
      <dgm:t>
        <a:bodyPr/>
        <a:lstStyle/>
        <a:p>
          <a:endParaRPr lang="en-US"/>
        </a:p>
      </dgm:t>
    </dgm:pt>
    <dgm:pt modelId="{21960B7A-146E-4A41-B04A-CE1457513094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Even small organizations can use SQL Azure as the pricing model for SQL Azure is based on the storage capacity that is used by an organization.</a:t>
          </a:r>
        </a:p>
      </dgm:t>
    </dgm:pt>
    <dgm:pt modelId="{116B699F-9D6F-4062-8C37-BD3DA2203907}" type="parTrans" cxnId="{A007E987-F860-48E0-BDB4-1C743E751481}">
      <dgm:prSet/>
      <dgm:spPr/>
      <dgm:t>
        <a:bodyPr/>
        <a:lstStyle/>
        <a:p>
          <a:endParaRPr lang="en-US"/>
        </a:p>
      </dgm:t>
    </dgm:pt>
    <dgm:pt modelId="{4443439E-D985-4C0E-8FE4-88AECFE4EC7D}" type="sibTrans" cxnId="{A007E987-F860-48E0-BDB4-1C743E751481}">
      <dgm:prSet/>
      <dgm:spPr/>
      <dgm:t>
        <a:bodyPr/>
        <a:lstStyle/>
        <a:p>
          <a:endParaRPr lang="en-US"/>
        </a:p>
      </dgm:t>
    </dgm:pt>
    <dgm:pt modelId="{52984777-C2AA-4B16-9D7F-7227E1FF633D}">
      <dgm:prSet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Transact-SQL support</a:t>
          </a:r>
        </a:p>
      </dgm:t>
    </dgm:pt>
    <dgm:pt modelId="{9EC9CE7B-1183-4037-A784-953D44A84650}" type="parTrans" cxnId="{03D64B60-FFD8-42E1-9405-1BC1976DA6AE}">
      <dgm:prSet/>
      <dgm:spPr/>
      <dgm:t>
        <a:bodyPr/>
        <a:lstStyle/>
        <a:p>
          <a:endParaRPr lang="en-US"/>
        </a:p>
      </dgm:t>
    </dgm:pt>
    <dgm:pt modelId="{D7D8CEFF-AE71-4ED1-93A6-82778F80AE52}" type="sibTrans" cxnId="{03D64B60-FFD8-42E1-9405-1BC1976DA6AE}">
      <dgm:prSet/>
      <dgm:spPr/>
      <dgm:t>
        <a:bodyPr/>
        <a:lstStyle/>
        <a:p>
          <a:endParaRPr lang="en-US"/>
        </a:p>
      </dgm:t>
    </dgm:pt>
    <dgm:pt modelId="{BC072160-3DB9-456B-A8BE-96D8F6A2E94E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As SQL Azure is completely based on the relational database model, it also supports Transact-SQL operations and queries.  </a:t>
          </a:r>
        </a:p>
      </dgm:t>
    </dgm:pt>
    <dgm:pt modelId="{6A94DB43-1A83-499B-B514-C04707D724F6}" type="parTrans" cxnId="{B08825B4-14CE-40D6-9DF6-D6F6B23890A4}">
      <dgm:prSet/>
      <dgm:spPr/>
      <dgm:t>
        <a:bodyPr/>
        <a:lstStyle/>
        <a:p>
          <a:endParaRPr lang="en-US"/>
        </a:p>
      </dgm:t>
    </dgm:pt>
    <dgm:pt modelId="{72B3F18B-4A94-4089-8A75-84C475E86EAA}" type="sibTrans" cxnId="{B08825B4-14CE-40D6-9DF6-D6F6B23890A4}">
      <dgm:prSet/>
      <dgm:spPr/>
      <dgm:t>
        <a:bodyPr/>
        <a:lstStyle/>
        <a:p>
          <a:endParaRPr lang="en-US"/>
        </a:p>
      </dgm:t>
    </dgm:pt>
    <dgm:pt modelId="{AE9A2DF8-D8F9-4889-93F3-FDCE71DC8CFF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Hence, most developers are familiar with TDS and its use.</a:t>
          </a:r>
        </a:p>
      </dgm:t>
    </dgm:pt>
    <dgm:pt modelId="{27F2B724-5246-4BFD-BE48-15C85D22FD39}" type="parTrans" cxnId="{44356D15-38D1-4DC5-ABFB-D2D1F9C028E9}">
      <dgm:prSet/>
      <dgm:spPr/>
      <dgm:t>
        <a:bodyPr/>
        <a:lstStyle/>
        <a:p>
          <a:endParaRPr lang="en-US"/>
        </a:p>
      </dgm:t>
    </dgm:pt>
    <dgm:pt modelId="{2B31305C-DA31-499F-A887-54E3DE046963}" type="sibTrans" cxnId="{44356D15-38D1-4DC5-ABFB-D2D1F9C028E9}">
      <dgm:prSet/>
      <dgm:spPr/>
      <dgm:t>
        <a:bodyPr/>
        <a:lstStyle/>
        <a:p>
          <a:endParaRPr lang="en-US"/>
        </a:p>
      </dgm:t>
    </dgm:pt>
    <dgm:pt modelId="{87F49C66-3515-4F5C-AFB7-8FC1A3CC5E95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Even if there is a hardware failure due to heavy usage or excessive load, SQL Azure helps to maintain the business operations by providing availability of data through other physical locations.</a:t>
          </a:r>
        </a:p>
      </dgm:t>
    </dgm:pt>
    <dgm:pt modelId="{6E76FBD7-FDC6-4819-B83F-902311CCDBF1}" type="parTrans" cxnId="{C6C1F8C0-E6B9-45A8-971A-95420006D737}">
      <dgm:prSet/>
      <dgm:spPr/>
      <dgm:t>
        <a:bodyPr/>
        <a:lstStyle/>
        <a:p>
          <a:endParaRPr lang="en-US"/>
        </a:p>
      </dgm:t>
    </dgm:pt>
    <dgm:pt modelId="{73808A1B-4ED1-4DD4-B03D-3408A5126A9F}" type="sibTrans" cxnId="{C6C1F8C0-E6B9-45A8-971A-95420006D737}">
      <dgm:prSet/>
      <dgm:spPr/>
      <dgm:t>
        <a:bodyPr/>
        <a:lstStyle/>
        <a:p>
          <a:endParaRPr lang="en-US"/>
        </a:p>
      </dgm:t>
    </dgm:pt>
    <dgm:pt modelId="{B84F88E3-FC6B-4C07-A133-6CDB8A6D1702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This concept is similar to the working of the on-premises SQL Servers. Hence, administrators do not need any additional training or support to use SQL Azure.</a:t>
          </a:r>
        </a:p>
      </dgm:t>
    </dgm:pt>
    <dgm:pt modelId="{A52AEB3A-FC65-43C9-99F9-6B92E5C5B93B}" type="sibTrans" cxnId="{E4842500-04BF-4D02-8673-C874A6D16E1C}">
      <dgm:prSet/>
      <dgm:spPr/>
      <dgm:t>
        <a:bodyPr/>
        <a:lstStyle/>
        <a:p>
          <a:endParaRPr lang="en-US"/>
        </a:p>
      </dgm:t>
    </dgm:pt>
    <dgm:pt modelId="{608E7624-EE38-4875-A8A2-EBAB5FA84428}" type="parTrans" cxnId="{E4842500-04BF-4D02-8673-C874A6D16E1C}">
      <dgm:prSet/>
      <dgm:spPr/>
      <dgm:t>
        <a:bodyPr/>
        <a:lstStyle/>
        <a:p>
          <a:endParaRPr lang="en-US"/>
        </a:p>
      </dgm:t>
    </dgm:pt>
    <dgm:pt modelId="{E071F783-9968-4FE3-9E1A-5134779D1C93}" type="pres">
      <dgm:prSet presAssocID="{C8844DF8-1A5B-48BB-93EE-9C7C621FA060}" presName="Name0" presStyleCnt="0">
        <dgm:presLayoutVars>
          <dgm:dir/>
          <dgm:animLvl val="lvl"/>
          <dgm:resizeHandles val="exact"/>
        </dgm:presLayoutVars>
      </dgm:prSet>
      <dgm:spPr/>
    </dgm:pt>
    <dgm:pt modelId="{68AFF705-82FF-404A-9EFB-639FFA6FA86D}" type="pres">
      <dgm:prSet presAssocID="{029399EA-A1EE-4A76-BDB1-78921C1B7C39}" presName="linNode" presStyleCnt="0"/>
      <dgm:spPr/>
    </dgm:pt>
    <dgm:pt modelId="{51B31CAA-C45A-4E53-9F07-3D8308984796}" type="pres">
      <dgm:prSet presAssocID="{029399EA-A1EE-4A76-BDB1-78921C1B7C39}" presName="parentText" presStyleLbl="node1" presStyleIdx="0" presStyleCnt="5" custScaleX="49177">
        <dgm:presLayoutVars>
          <dgm:chMax val="1"/>
          <dgm:bulletEnabled val="1"/>
        </dgm:presLayoutVars>
      </dgm:prSet>
      <dgm:spPr/>
    </dgm:pt>
    <dgm:pt modelId="{D88712DC-71E7-465F-AD92-784BE24331FA}" type="pres">
      <dgm:prSet presAssocID="{029399EA-A1EE-4A76-BDB1-78921C1B7C39}" presName="descendantText" presStyleLbl="alignAccFollowNode1" presStyleIdx="0" presStyleCnt="5" custScaleX="128714">
        <dgm:presLayoutVars>
          <dgm:bulletEnabled val="1"/>
        </dgm:presLayoutVars>
      </dgm:prSet>
      <dgm:spPr/>
    </dgm:pt>
    <dgm:pt modelId="{68BE7356-7DA2-4F4F-90E2-2A1159FBE48F}" type="pres">
      <dgm:prSet presAssocID="{4E0A7F7D-B352-403D-B0B3-5435A0C90DA6}" presName="sp" presStyleCnt="0"/>
      <dgm:spPr/>
    </dgm:pt>
    <dgm:pt modelId="{94CFF5BE-4C52-4F4F-AB51-2A0B1F7ED087}" type="pres">
      <dgm:prSet presAssocID="{318712A4-F379-4024-BACC-1003727655AA}" presName="linNode" presStyleCnt="0"/>
      <dgm:spPr/>
    </dgm:pt>
    <dgm:pt modelId="{E71AAEC2-1F52-4FF3-B444-CE661BFB3F1D}" type="pres">
      <dgm:prSet presAssocID="{318712A4-F379-4024-BACC-1003727655AA}" presName="parentText" presStyleLbl="node1" presStyleIdx="1" presStyleCnt="5" custScaleX="49177">
        <dgm:presLayoutVars>
          <dgm:chMax val="1"/>
          <dgm:bulletEnabled val="1"/>
        </dgm:presLayoutVars>
      </dgm:prSet>
      <dgm:spPr/>
    </dgm:pt>
    <dgm:pt modelId="{63A1AEEA-A1AF-4A34-88D1-312C252C46C7}" type="pres">
      <dgm:prSet presAssocID="{318712A4-F379-4024-BACC-1003727655AA}" presName="descendantText" presStyleLbl="alignAccFollowNode1" presStyleIdx="1" presStyleCnt="5" custScaleX="128714">
        <dgm:presLayoutVars>
          <dgm:bulletEnabled val="1"/>
        </dgm:presLayoutVars>
      </dgm:prSet>
      <dgm:spPr/>
    </dgm:pt>
    <dgm:pt modelId="{B97279CB-5196-445E-A655-48F5CB1827AE}" type="pres">
      <dgm:prSet presAssocID="{2E47B91F-C45D-41AA-A2F6-41541710CB03}" presName="sp" presStyleCnt="0"/>
      <dgm:spPr/>
    </dgm:pt>
    <dgm:pt modelId="{5BAE40DE-8BBE-4FA8-85A7-BFE2F54D5522}" type="pres">
      <dgm:prSet presAssocID="{C7EE1916-D17F-43C1-B5A0-78BDAE6A4937}" presName="linNode" presStyleCnt="0"/>
      <dgm:spPr/>
    </dgm:pt>
    <dgm:pt modelId="{7D17A0AD-1416-4AC5-BF5A-DCA4A5EBEDDA}" type="pres">
      <dgm:prSet presAssocID="{C7EE1916-D17F-43C1-B5A0-78BDAE6A4937}" presName="parentText" presStyleLbl="node1" presStyleIdx="2" presStyleCnt="5" custScaleX="49177" custLinFactNeighborX="-3" custLinFactNeighborY="971">
        <dgm:presLayoutVars>
          <dgm:chMax val="1"/>
          <dgm:bulletEnabled val="1"/>
        </dgm:presLayoutVars>
      </dgm:prSet>
      <dgm:spPr/>
    </dgm:pt>
    <dgm:pt modelId="{B8DA601C-F577-40DB-9704-A0F2BC05290E}" type="pres">
      <dgm:prSet presAssocID="{C7EE1916-D17F-43C1-B5A0-78BDAE6A4937}" presName="descendantText" presStyleLbl="alignAccFollowNode1" presStyleIdx="2" presStyleCnt="5" custScaleX="128714">
        <dgm:presLayoutVars>
          <dgm:bulletEnabled val="1"/>
        </dgm:presLayoutVars>
      </dgm:prSet>
      <dgm:spPr/>
    </dgm:pt>
    <dgm:pt modelId="{B60CA78C-79D1-4A58-BA31-2AAAA8AA96D8}" type="pres">
      <dgm:prSet presAssocID="{7808F316-01F0-4836-B4A3-60123260DF2F}" presName="sp" presStyleCnt="0"/>
      <dgm:spPr/>
    </dgm:pt>
    <dgm:pt modelId="{95855871-78CB-4839-8C38-8A9390C01C51}" type="pres">
      <dgm:prSet presAssocID="{ADA36A24-636D-42B9-B0D8-36870FC6CC75}" presName="linNode" presStyleCnt="0"/>
      <dgm:spPr/>
    </dgm:pt>
    <dgm:pt modelId="{7641A8C1-98C2-4A7D-8333-B65BCEA6926B}" type="pres">
      <dgm:prSet presAssocID="{ADA36A24-636D-42B9-B0D8-36870FC6CC75}" presName="parentText" presStyleLbl="node1" presStyleIdx="3" presStyleCnt="5" custScaleX="49130">
        <dgm:presLayoutVars>
          <dgm:chMax val="1"/>
          <dgm:bulletEnabled val="1"/>
        </dgm:presLayoutVars>
      </dgm:prSet>
      <dgm:spPr/>
    </dgm:pt>
    <dgm:pt modelId="{4ADC6982-56F7-4F86-BEFF-E9C83B50AEB4}" type="pres">
      <dgm:prSet presAssocID="{ADA36A24-636D-42B9-B0D8-36870FC6CC75}" presName="descendantText" presStyleLbl="alignAccFollowNode1" presStyleIdx="3" presStyleCnt="5" custScaleX="132198">
        <dgm:presLayoutVars>
          <dgm:bulletEnabled val="1"/>
        </dgm:presLayoutVars>
      </dgm:prSet>
      <dgm:spPr/>
    </dgm:pt>
    <dgm:pt modelId="{FDF7CF57-3119-4C4E-ABC6-340608F8A67A}" type="pres">
      <dgm:prSet presAssocID="{2A4E7600-CB25-49AF-A35C-4CFF6A115DEA}" presName="sp" presStyleCnt="0"/>
      <dgm:spPr/>
    </dgm:pt>
    <dgm:pt modelId="{4FC81166-AA30-4BF4-8F75-954B62E7AE5B}" type="pres">
      <dgm:prSet presAssocID="{52984777-C2AA-4B16-9D7F-7227E1FF633D}" presName="linNode" presStyleCnt="0"/>
      <dgm:spPr/>
    </dgm:pt>
    <dgm:pt modelId="{4A3138B8-5E2B-4526-A8EB-F58514B27FE4}" type="pres">
      <dgm:prSet presAssocID="{52984777-C2AA-4B16-9D7F-7227E1FF633D}" presName="parentText" presStyleLbl="node1" presStyleIdx="4" presStyleCnt="5" custScaleX="48559">
        <dgm:presLayoutVars>
          <dgm:chMax val="1"/>
          <dgm:bulletEnabled val="1"/>
        </dgm:presLayoutVars>
      </dgm:prSet>
      <dgm:spPr/>
    </dgm:pt>
    <dgm:pt modelId="{1007281C-E506-42FB-8B88-3C6ED7D562BD}" type="pres">
      <dgm:prSet presAssocID="{52984777-C2AA-4B16-9D7F-7227E1FF633D}" presName="descendantText" presStyleLbl="alignAccFollowNode1" presStyleIdx="4" presStyleCnt="5" custScaleX="128929">
        <dgm:presLayoutVars>
          <dgm:bulletEnabled val="1"/>
        </dgm:presLayoutVars>
      </dgm:prSet>
      <dgm:spPr/>
    </dgm:pt>
  </dgm:ptLst>
  <dgm:cxnLst>
    <dgm:cxn modelId="{E4842500-04BF-4D02-8673-C874A6D16E1C}" srcId="{52984777-C2AA-4B16-9D7F-7227E1FF633D}" destId="{B84F88E3-FC6B-4C07-A133-6CDB8A6D1702}" srcOrd="1" destOrd="0" parTransId="{608E7624-EE38-4875-A8A2-EBAB5FA84428}" sibTransId="{A52AEB3A-FC65-43C9-99F9-6B92E5C5B93B}"/>
    <dgm:cxn modelId="{507E4808-02B3-4D48-9234-4729DAD89802}" type="presOf" srcId="{B84F88E3-FC6B-4C07-A133-6CDB8A6D1702}" destId="{1007281C-E506-42FB-8B88-3C6ED7D562BD}" srcOrd="0" destOrd="1" presId="urn:microsoft.com/office/officeart/2005/8/layout/vList5"/>
    <dgm:cxn modelId="{6CB6C80C-D092-4588-90F9-8881839F4FFF}" type="presOf" srcId="{BC072160-3DB9-456B-A8BE-96D8F6A2E94E}" destId="{1007281C-E506-42FB-8B88-3C6ED7D562BD}" srcOrd="0" destOrd="0" presId="urn:microsoft.com/office/officeart/2005/8/layout/vList5"/>
    <dgm:cxn modelId="{32C73313-1B23-49F9-99F0-17D570679769}" type="presOf" srcId="{318712A4-F379-4024-BACC-1003727655AA}" destId="{E71AAEC2-1F52-4FF3-B444-CE661BFB3F1D}" srcOrd="0" destOrd="0" presId="urn:microsoft.com/office/officeart/2005/8/layout/vList5"/>
    <dgm:cxn modelId="{44356D15-38D1-4DC5-ABFB-D2D1F9C028E9}" srcId="{318712A4-F379-4024-BACC-1003727655AA}" destId="{AE9A2DF8-D8F9-4889-93F3-FDCE71DC8CFF}" srcOrd="1" destOrd="0" parTransId="{27F2B724-5246-4BFD-BE48-15C85D22FD39}" sibTransId="{2B31305C-DA31-499F-A887-54E3DE046963}"/>
    <dgm:cxn modelId="{ACDEFE28-2065-4A26-A702-5A420EFB73E0}" type="presOf" srcId="{029399EA-A1EE-4A76-BDB1-78921C1B7C39}" destId="{51B31CAA-C45A-4E53-9F07-3D8308984796}" srcOrd="0" destOrd="0" presId="urn:microsoft.com/office/officeart/2005/8/layout/vList5"/>
    <dgm:cxn modelId="{F22FEF31-7475-451E-B787-E0E1497D52E4}" srcId="{C8844DF8-1A5B-48BB-93EE-9C7C621FA060}" destId="{ADA36A24-636D-42B9-B0D8-36870FC6CC75}" srcOrd="3" destOrd="0" parTransId="{74B4B743-F675-43AE-8106-01B0195923C9}" sibTransId="{2A4E7600-CB25-49AF-A35C-4CFF6A115DEA}"/>
    <dgm:cxn modelId="{B8762D34-B787-4DF0-8488-52E6CB62EDA2}" type="presOf" srcId="{C8844DF8-1A5B-48BB-93EE-9C7C621FA060}" destId="{E071F783-9968-4FE3-9E1A-5134779D1C93}" srcOrd="0" destOrd="0" presId="urn:microsoft.com/office/officeart/2005/8/layout/vList5"/>
    <dgm:cxn modelId="{03D64B60-FFD8-42E1-9405-1BC1976DA6AE}" srcId="{C8844DF8-1A5B-48BB-93EE-9C7C621FA060}" destId="{52984777-C2AA-4B16-9D7F-7227E1FF633D}" srcOrd="4" destOrd="0" parTransId="{9EC9CE7B-1183-4037-A784-953D44A84650}" sibTransId="{D7D8CEFF-AE71-4ED1-93A6-82778F80AE52}"/>
    <dgm:cxn modelId="{E2C55163-DD4B-4925-B081-43AA89FDD049}" type="presOf" srcId="{26AEDE49-15A3-4375-8A4A-C73F8728FCC4}" destId="{D88712DC-71E7-465F-AD92-784BE24331FA}" srcOrd="0" destOrd="0" presId="urn:microsoft.com/office/officeart/2005/8/layout/vList5"/>
    <dgm:cxn modelId="{BCD77465-1885-4CA5-AB5A-5FCB23B7FC98}" srcId="{C8844DF8-1A5B-48BB-93EE-9C7C621FA060}" destId="{029399EA-A1EE-4A76-BDB1-78921C1B7C39}" srcOrd="0" destOrd="0" parTransId="{1EEC83B3-ED1D-47A5-A862-00A74638780A}" sibTransId="{4E0A7F7D-B352-403D-B0B3-5435A0C90DA6}"/>
    <dgm:cxn modelId="{293E9A45-7A8C-4385-9045-155BC2DD0D9D}" type="presOf" srcId="{C7EE1916-D17F-43C1-B5A0-78BDAE6A4937}" destId="{7D17A0AD-1416-4AC5-BF5A-DCA4A5EBEDDA}" srcOrd="0" destOrd="0" presId="urn:microsoft.com/office/officeart/2005/8/layout/vList5"/>
    <dgm:cxn modelId="{7592FA46-A44E-4EC4-8B2F-541BAA8517E6}" srcId="{C8844DF8-1A5B-48BB-93EE-9C7C621FA060}" destId="{318712A4-F379-4024-BACC-1003727655AA}" srcOrd="1" destOrd="0" parTransId="{DF075672-059B-4FC7-8D8B-02D3EADA636B}" sibTransId="{2E47B91F-C45D-41AA-A2F6-41541710CB03}"/>
    <dgm:cxn modelId="{F72D2F55-B3B0-4243-AC74-8594964C2101}" srcId="{C8844DF8-1A5B-48BB-93EE-9C7C621FA060}" destId="{C7EE1916-D17F-43C1-B5A0-78BDAE6A4937}" srcOrd="2" destOrd="0" parTransId="{05846263-45E7-4A70-AE17-087141EAEA56}" sibTransId="{7808F316-01F0-4836-B4A3-60123260DF2F}"/>
    <dgm:cxn modelId="{6D1CA655-DB78-4EB8-929F-C67E743E794C}" srcId="{C7EE1916-D17F-43C1-B5A0-78BDAE6A4937}" destId="{5EBAA47D-88E9-4A22-ADE4-CF026AF01DA5}" srcOrd="0" destOrd="0" parTransId="{E48BDCDC-379A-4DDB-8B72-93DF70F55E3A}" sibTransId="{8AD32360-CFF0-4E69-A6F3-9EB7A77D0557}"/>
    <dgm:cxn modelId="{A007E987-F860-48E0-BDB4-1C743E751481}" srcId="{ADA36A24-636D-42B9-B0D8-36870FC6CC75}" destId="{21960B7A-146E-4A41-B04A-CE1457513094}" srcOrd="0" destOrd="0" parTransId="{116B699F-9D6F-4062-8C37-BD3DA2203907}" sibTransId="{4443439E-D985-4C0E-8FE4-88AECFE4EC7D}"/>
    <dgm:cxn modelId="{B08825B4-14CE-40D6-9DF6-D6F6B23890A4}" srcId="{52984777-C2AA-4B16-9D7F-7227E1FF633D}" destId="{BC072160-3DB9-456B-A8BE-96D8F6A2E94E}" srcOrd="0" destOrd="0" parTransId="{6A94DB43-1A83-499B-B514-C04707D724F6}" sibTransId="{72B3F18B-4A94-4089-8A75-84C475E86EAA}"/>
    <dgm:cxn modelId="{C6C1F8C0-E6B9-45A8-971A-95420006D737}" srcId="{C7EE1916-D17F-43C1-B5A0-78BDAE6A4937}" destId="{87F49C66-3515-4F5C-AFB7-8FC1A3CC5E95}" srcOrd="1" destOrd="0" parTransId="{6E76FBD7-FDC6-4819-B83F-902311CCDBF1}" sibTransId="{73808A1B-4ED1-4DD4-B03D-3408A5126A9F}"/>
    <dgm:cxn modelId="{1C1F1DCA-FF72-4E5E-8F61-7E83CB82E268}" type="presOf" srcId="{09079E86-21DB-4F5A-B2D4-488418FFF874}" destId="{63A1AEEA-A1AF-4A34-88D1-312C252C46C7}" srcOrd="0" destOrd="0" presId="urn:microsoft.com/office/officeart/2005/8/layout/vList5"/>
    <dgm:cxn modelId="{8F82A4CB-012F-4C99-A71A-7C255AA28412}" type="presOf" srcId="{87F49C66-3515-4F5C-AFB7-8FC1A3CC5E95}" destId="{B8DA601C-F577-40DB-9704-A0F2BC05290E}" srcOrd="0" destOrd="1" presId="urn:microsoft.com/office/officeart/2005/8/layout/vList5"/>
    <dgm:cxn modelId="{AD8D07D8-7457-44DF-88CE-4DB0B2D82238}" srcId="{318712A4-F379-4024-BACC-1003727655AA}" destId="{09079E86-21DB-4F5A-B2D4-488418FFF874}" srcOrd="0" destOrd="0" parTransId="{AE46BC25-CC10-4806-BFF1-271CE88DF373}" sibTransId="{C6F047D5-3B64-4A09-A2D5-FEE3CCACAB28}"/>
    <dgm:cxn modelId="{4A572AD8-5A23-4D01-BB12-A352E5A06648}" type="presOf" srcId="{5EBAA47D-88E9-4A22-ADE4-CF026AF01DA5}" destId="{B8DA601C-F577-40DB-9704-A0F2BC05290E}" srcOrd="0" destOrd="0" presId="urn:microsoft.com/office/officeart/2005/8/layout/vList5"/>
    <dgm:cxn modelId="{D6926EEE-346F-4599-8353-0D0AAAE283EE}" type="presOf" srcId="{21960B7A-146E-4A41-B04A-CE1457513094}" destId="{4ADC6982-56F7-4F86-BEFF-E9C83B50AEB4}" srcOrd="0" destOrd="0" presId="urn:microsoft.com/office/officeart/2005/8/layout/vList5"/>
    <dgm:cxn modelId="{C619EAF8-F315-4934-A0C9-828D54697DA5}" type="presOf" srcId="{ADA36A24-636D-42B9-B0D8-36870FC6CC75}" destId="{7641A8C1-98C2-4A7D-8333-B65BCEA6926B}" srcOrd="0" destOrd="0" presId="urn:microsoft.com/office/officeart/2005/8/layout/vList5"/>
    <dgm:cxn modelId="{9D1EEDF8-638B-4928-BA7C-6E2BABE70771}" type="presOf" srcId="{AE9A2DF8-D8F9-4889-93F3-FDCE71DC8CFF}" destId="{63A1AEEA-A1AF-4A34-88D1-312C252C46C7}" srcOrd="0" destOrd="1" presId="urn:microsoft.com/office/officeart/2005/8/layout/vList5"/>
    <dgm:cxn modelId="{E7F2C6FC-524A-4D4C-AF19-E5C043467AA7}" srcId="{029399EA-A1EE-4A76-BDB1-78921C1B7C39}" destId="{26AEDE49-15A3-4375-8A4A-C73F8728FCC4}" srcOrd="0" destOrd="0" parTransId="{965207AC-A4CC-43B1-8EFC-D3DE43B6543B}" sibTransId="{E56F27EB-2FA7-4222-88B7-A1B7D47FE7C2}"/>
    <dgm:cxn modelId="{DEB29FFE-54BC-4C80-BB00-497E519F54E6}" type="presOf" srcId="{52984777-C2AA-4B16-9D7F-7227E1FF633D}" destId="{4A3138B8-5E2B-4526-A8EB-F58514B27FE4}" srcOrd="0" destOrd="0" presId="urn:microsoft.com/office/officeart/2005/8/layout/vList5"/>
    <dgm:cxn modelId="{7E6C56EE-D2C5-40EF-A0E8-1731D84DB5FF}" type="presParOf" srcId="{E071F783-9968-4FE3-9E1A-5134779D1C93}" destId="{68AFF705-82FF-404A-9EFB-639FFA6FA86D}" srcOrd="0" destOrd="0" presId="urn:microsoft.com/office/officeart/2005/8/layout/vList5"/>
    <dgm:cxn modelId="{6D828543-E186-4CA8-93E7-A77928462F0F}" type="presParOf" srcId="{68AFF705-82FF-404A-9EFB-639FFA6FA86D}" destId="{51B31CAA-C45A-4E53-9F07-3D8308984796}" srcOrd="0" destOrd="0" presId="urn:microsoft.com/office/officeart/2005/8/layout/vList5"/>
    <dgm:cxn modelId="{B431DB3E-D8BB-4F50-9D2D-5C1F7B3FA860}" type="presParOf" srcId="{68AFF705-82FF-404A-9EFB-639FFA6FA86D}" destId="{D88712DC-71E7-465F-AD92-784BE24331FA}" srcOrd="1" destOrd="0" presId="urn:microsoft.com/office/officeart/2005/8/layout/vList5"/>
    <dgm:cxn modelId="{780016F3-833F-4057-B35D-883F786F79A2}" type="presParOf" srcId="{E071F783-9968-4FE3-9E1A-5134779D1C93}" destId="{68BE7356-7DA2-4F4F-90E2-2A1159FBE48F}" srcOrd="1" destOrd="0" presId="urn:microsoft.com/office/officeart/2005/8/layout/vList5"/>
    <dgm:cxn modelId="{168FD959-8F33-4779-9AB7-B08668B24628}" type="presParOf" srcId="{E071F783-9968-4FE3-9E1A-5134779D1C93}" destId="{94CFF5BE-4C52-4F4F-AB51-2A0B1F7ED087}" srcOrd="2" destOrd="0" presId="urn:microsoft.com/office/officeart/2005/8/layout/vList5"/>
    <dgm:cxn modelId="{C8F079CF-478C-45AD-8645-3BB5CD846DFA}" type="presParOf" srcId="{94CFF5BE-4C52-4F4F-AB51-2A0B1F7ED087}" destId="{E71AAEC2-1F52-4FF3-B444-CE661BFB3F1D}" srcOrd="0" destOrd="0" presId="urn:microsoft.com/office/officeart/2005/8/layout/vList5"/>
    <dgm:cxn modelId="{32E98BD1-6618-4AA7-94E5-F4570E712FCC}" type="presParOf" srcId="{94CFF5BE-4C52-4F4F-AB51-2A0B1F7ED087}" destId="{63A1AEEA-A1AF-4A34-88D1-312C252C46C7}" srcOrd="1" destOrd="0" presId="urn:microsoft.com/office/officeart/2005/8/layout/vList5"/>
    <dgm:cxn modelId="{72E68156-8B54-4B78-BBD2-DF80BEC32E61}" type="presParOf" srcId="{E071F783-9968-4FE3-9E1A-5134779D1C93}" destId="{B97279CB-5196-445E-A655-48F5CB1827AE}" srcOrd="3" destOrd="0" presId="urn:microsoft.com/office/officeart/2005/8/layout/vList5"/>
    <dgm:cxn modelId="{2C5347CD-F4A6-4480-88A5-6C84CE99083E}" type="presParOf" srcId="{E071F783-9968-4FE3-9E1A-5134779D1C93}" destId="{5BAE40DE-8BBE-4FA8-85A7-BFE2F54D5522}" srcOrd="4" destOrd="0" presId="urn:microsoft.com/office/officeart/2005/8/layout/vList5"/>
    <dgm:cxn modelId="{1C1220D4-02FD-444D-91A2-03C58509EEB9}" type="presParOf" srcId="{5BAE40DE-8BBE-4FA8-85A7-BFE2F54D5522}" destId="{7D17A0AD-1416-4AC5-BF5A-DCA4A5EBEDDA}" srcOrd="0" destOrd="0" presId="urn:microsoft.com/office/officeart/2005/8/layout/vList5"/>
    <dgm:cxn modelId="{B18ADAE4-B61C-471F-9305-790C9A715FA0}" type="presParOf" srcId="{5BAE40DE-8BBE-4FA8-85A7-BFE2F54D5522}" destId="{B8DA601C-F577-40DB-9704-A0F2BC05290E}" srcOrd="1" destOrd="0" presId="urn:microsoft.com/office/officeart/2005/8/layout/vList5"/>
    <dgm:cxn modelId="{E208314A-DBA0-4173-A369-3CBE954574AD}" type="presParOf" srcId="{E071F783-9968-4FE3-9E1A-5134779D1C93}" destId="{B60CA78C-79D1-4A58-BA31-2AAAA8AA96D8}" srcOrd="5" destOrd="0" presId="urn:microsoft.com/office/officeart/2005/8/layout/vList5"/>
    <dgm:cxn modelId="{4825EDFC-66A5-4F64-8C5C-B138E30AB76B}" type="presParOf" srcId="{E071F783-9968-4FE3-9E1A-5134779D1C93}" destId="{95855871-78CB-4839-8C38-8A9390C01C51}" srcOrd="6" destOrd="0" presId="urn:microsoft.com/office/officeart/2005/8/layout/vList5"/>
    <dgm:cxn modelId="{D2F2BCCB-9CCB-41B0-A440-93528D26CB4C}" type="presParOf" srcId="{95855871-78CB-4839-8C38-8A9390C01C51}" destId="{7641A8C1-98C2-4A7D-8333-B65BCEA6926B}" srcOrd="0" destOrd="0" presId="urn:microsoft.com/office/officeart/2005/8/layout/vList5"/>
    <dgm:cxn modelId="{C64C5E6E-F72D-49E6-9D2E-4C7EAA8271A9}" type="presParOf" srcId="{95855871-78CB-4839-8C38-8A9390C01C51}" destId="{4ADC6982-56F7-4F86-BEFF-E9C83B50AEB4}" srcOrd="1" destOrd="0" presId="urn:microsoft.com/office/officeart/2005/8/layout/vList5"/>
    <dgm:cxn modelId="{FE67E2F2-F793-4C11-BC45-983FC2039A03}" type="presParOf" srcId="{E071F783-9968-4FE3-9E1A-5134779D1C93}" destId="{FDF7CF57-3119-4C4E-ABC6-340608F8A67A}" srcOrd="7" destOrd="0" presId="urn:microsoft.com/office/officeart/2005/8/layout/vList5"/>
    <dgm:cxn modelId="{FDD50F12-9670-4057-AC35-3F7D02E333B3}" type="presParOf" srcId="{E071F783-9968-4FE3-9E1A-5134779D1C93}" destId="{4FC81166-AA30-4BF4-8F75-954B62E7AE5B}" srcOrd="8" destOrd="0" presId="urn:microsoft.com/office/officeart/2005/8/layout/vList5"/>
    <dgm:cxn modelId="{A804F007-4388-4C72-9E3F-56F3454A06FC}" type="presParOf" srcId="{4FC81166-AA30-4BF4-8F75-954B62E7AE5B}" destId="{4A3138B8-5E2B-4526-A8EB-F58514B27FE4}" srcOrd="0" destOrd="0" presId="urn:microsoft.com/office/officeart/2005/8/layout/vList5"/>
    <dgm:cxn modelId="{CFC44A7B-F624-4B88-9ABB-D1BFE941A476}" type="presParOf" srcId="{4FC81166-AA30-4BF4-8F75-954B62E7AE5B}" destId="{1007281C-E506-42FB-8B88-3C6ED7D562B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8844DF8-1A5B-48BB-93EE-9C7C621FA060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29399EA-A1EE-4A76-BDB1-78921C1B7C39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Tools</a:t>
          </a:r>
        </a:p>
      </dgm:t>
    </dgm:pt>
    <dgm:pt modelId="{1EEC83B3-ED1D-47A5-A862-00A74638780A}" type="parTrans" cxnId="{BCD77465-1885-4CA5-AB5A-5FCB23B7FC98}">
      <dgm:prSet/>
      <dgm:spPr/>
      <dgm:t>
        <a:bodyPr/>
        <a:lstStyle/>
        <a:p>
          <a:endParaRPr lang="en-US"/>
        </a:p>
      </dgm:t>
    </dgm:pt>
    <dgm:pt modelId="{4E0A7F7D-B352-403D-B0B3-5435A0C90DA6}" type="sibTrans" cxnId="{BCD77465-1885-4CA5-AB5A-5FCB23B7FC98}">
      <dgm:prSet/>
      <dgm:spPr/>
      <dgm:t>
        <a:bodyPr/>
        <a:lstStyle/>
        <a:p>
          <a:endParaRPr lang="en-US"/>
        </a:p>
      </dgm:t>
    </dgm:pt>
    <dgm:pt modelId="{26AEDE49-15A3-4375-8A4A-C73F8728FCC4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On-premises SQL Server provides a number of tools for monitoring and management.  </a:t>
          </a:r>
        </a:p>
      </dgm:t>
    </dgm:pt>
    <dgm:pt modelId="{965207AC-A4CC-43B1-8EFC-D3DE43B6543B}" type="parTrans" cxnId="{E7F2C6FC-524A-4D4C-AF19-E5C043467AA7}">
      <dgm:prSet/>
      <dgm:spPr/>
      <dgm:t>
        <a:bodyPr/>
        <a:lstStyle/>
        <a:p>
          <a:endParaRPr lang="en-US"/>
        </a:p>
      </dgm:t>
    </dgm:pt>
    <dgm:pt modelId="{E56F27EB-2FA7-4222-88B7-A1B7D47FE7C2}" type="sibTrans" cxnId="{E7F2C6FC-524A-4D4C-AF19-E5C043467AA7}">
      <dgm:prSet/>
      <dgm:spPr/>
      <dgm:t>
        <a:bodyPr/>
        <a:lstStyle/>
        <a:p>
          <a:endParaRPr lang="en-US"/>
        </a:p>
      </dgm:t>
    </dgm:pt>
    <dgm:pt modelId="{318712A4-F379-4024-BACC-1003727655AA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Backup</a:t>
          </a:r>
        </a:p>
      </dgm:t>
    </dgm:pt>
    <dgm:pt modelId="{DF075672-059B-4FC7-8D8B-02D3EADA636B}" type="parTrans" cxnId="{7592FA46-A44E-4EC4-8B2F-541BAA8517E6}">
      <dgm:prSet/>
      <dgm:spPr/>
      <dgm:t>
        <a:bodyPr/>
        <a:lstStyle/>
        <a:p>
          <a:endParaRPr lang="en-US"/>
        </a:p>
      </dgm:t>
    </dgm:pt>
    <dgm:pt modelId="{2E47B91F-C45D-41AA-A2F6-41541710CB03}" type="sibTrans" cxnId="{7592FA46-A44E-4EC4-8B2F-541BAA8517E6}">
      <dgm:prSet/>
      <dgm:spPr/>
      <dgm:t>
        <a:bodyPr/>
        <a:lstStyle/>
        <a:p>
          <a:endParaRPr lang="en-US"/>
        </a:p>
      </dgm:t>
    </dgm:pt>
    <dgm:pt modelId="{09079E86-21DB-4F5A-B2D4-488418FFF874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Backup and restore function must be supported in on-premises SQL Server for disaster recovery. </a:t>
          </a:r>
        </a:p>
      </dgm:t>
    </dgm:pt>
    <dgm:pt modelId="{AE46BC25-CC10-4806-BFF1-271CE88DF373}" type="parTrans" cxnId="{AD8D07D8-7457-44DF-88CE-4DB0B2D82238}">
      <dgm:prSet/>
      <dgm:spPr/>
      <dgm:t>
        <a:bodyPr/>
        <a:lstStyle/>
        <a:p>
          <a:endParaRPr lang="en-US"/>
        </a:p>
      </dgm:t>
    </dgm:pt>
    <dgm:pt modelId="{C6F047D5-3B64-4A09-A2D5-FEE3CCACAB28}" type="sibTrans" cxnId="{AD8D07D8-7457-44DF-88CE-4DB0B2D82238}">
      <dgm:prSet/>
      <dgm:spPr/>
      <dgm:t>
        <a:bodyPr/>
        <a:lstStyle/>
        <a:p>
          <a:endParaRPr lang="en-US"/>
        </a:p>
      </dgm:t>
    </dgm:pt>
    <dgm:pt modelId="{C7EE1916-D17F-43C1-B5A0-78BDAE6A4937}">
      <dgm:prSet phldrT="[Text]"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USE statement</a:t>
          </a:r>
        </a:p>
      </dgm:t>
    </dgm:pt>
    <dgm:pt modelId="{05846263-45E7-4A70-AE17-087141EAEA56}" type="parTrans" cxnId="{F72D2F55-B3B0-4243-AC74-8594964C2101}">
      <dgm:prSet/>
      <dgm:spPr/>
      <dgm:t>
        <a:bodyPr/>
        <a:lstStyle/>
        <a:p>
          <a:endParaRPr lang="en-US"/>
        </a:p>
      </dgm:t>
    </dgm:pt>
    <dgm:pt modelId="{7808F316-01F0-4836-B4A3-60123260DF2F}" type="sibTrans" cxnId="{F72D2F55-B3B0-4243-AC74-8594964C2101}">
      <dgm:prSet/>
      <dgm:spPr/>
      <dgm:t>
        <a:bodyPr/>
        <a:lstStyle/>
        <a:p>
          <a:endParaRPr lang="en-US"/>
        </a:p>
      </dgm:t>
    </dgm:pt>
    <dgm:pt modelId="{5EBAA47D-88E9-4A22-ADE4-CF026AF01DA5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The </a:t>
          </a:r>
          <a:r>
            <a:rPr lang="en-US" sz="1400" dirty="0">
              <a:latin typeface="Courier New" pitchFamily="49" charset="0"/>
              <a:cs typeface="Courier New" pitchFamily="49" charset="0"/>
            </a:rPr>
            <a:t>USE</a:t>
          </a:r>
          <a:r>
            <a:rPr lang="en-US" sz="1400" dirty="0">
              <a:latin typeface="Calibri" pitchFamily="34" charset="0"/>
              <a:cs typeface="Calibri" pitchFamily="34" charset="0"/>
            </a:rPr>
            <a:t> statement is not supported by SQL Azure. </a:t>
          </a:r>
        </a:p>
      </dgm:t>
    </dgm:pt>
    <dgm:pt modelId="{E48BDCDC-379A-4DDB-8B72-93DF70F55E3A}" type="parTrans" cxnId="{6D1CA655-DB78-4EB8-929F-C67E743E794C}">
      <dgm:prSet/>
      <dgm:spPr/>
      <dgm:t>
        <a:bodyPr/>
        <a:lstStyle/>
        <a:p>
          <a:endParaRPr lang="en-US"/>
        </a:p>
      </dgm:t>
    </dgm:pt>
    <dgm:pt modelId="{8AD32360-CFF0-4E69-A6F3-9EB7A77D0557}" type="sibTrans" cxnId="{6D1CA655-DB78-4EB8-929F-C67E743E794C}">
      <dgm:prSet/>
      <dgm:spPr/>
      <dgm:t>
        <a:bodyPr/>
        <a:lstStyle/>
        <a:p>
          <a:endParaRPr lang="en-US"/>
        </a:p>
      </dgm:t>
    </dgm:pt>
    <dgm:pt modelId="{623A310F-E547-498A-B5F9-FB2B89139076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For SQL Azure, as all the data is on the cloud platform, backup and restore is not required.</a:t>
          </a:r>
        </a:p>
      </dgm:t>
    </dgm:pt>
    <dgm:pt modelId="{C270EEF6-855E-4892-9E08-D5B2206D11E0}" type="parTrans" cxnId="{DC4F32E4-1A8E-4525-9268-281F20D742E6}">
      <dgm:prSet/>
      <dgm:spPr/>
      <dgm:t>
        <a:bodyPr/>
        <a:lstStyle/>
        <a:p>
          <a:endParaRPr lang="en-US"/>
        </a:p>
      </dgm:t>
    </dgm:pt>
    <dgm:pt modelId="{E68AC58C-1DC7-45D1-999F-8DE8287F5E7F}" type="sibTrans" cxnId="{DC4F32E4-1A8E-4525-9268-281F20D742E6}">
      <dgm:prSet/>
      <dgm:spPr/>
      <dgm:t>
        <a:bodyPr/>
        <a:lstStyle/>
        <a:p>
          <a:endParaRPr lang="en-US"/>
        </a:p>
      </dgm:t>
    </dgm:pt>
    <dgm:pt modelId="{6E72E0EC-8AF7-4DBA-9B61-F51BB3C8F6B9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Hence, the user cannot switch between databases in SQL Azure as compared to on-premises SQL Server.</a:t>
          </a:r>
        </a:p>
      </dgm:t>
    </dgm:pt>
    <dgm:pt modelId="{668A9B18-D267-484D-8C4A-49168299D864}" type="parTrans" cxnId="{18BE5449-D5F2-4F28-AB1C-93B857D2D18B}">
      <dgm:prSet/>
      <dgm:spPr/>
      <dgm:t>
        <a:bodyPr/>
        <a:lstStyle/>
        <a:p>
          <a:endParaRPr lang="en-US"/>
        </a:p>
      </dgm:t>
    </dgm:pt>
    <dgm:pt modelId="{2F9FAA25-113B-4318-976A-323BED846A7F}" type="sibTrans" cxnId="{18BE5449-D5F2-4F28-AB1C-93B857D2D18B}">
      <dgm:prSet/>
      <dgm:spPr/>
      <dgm:t>
        <a:bodyPr/>
        <a:lstStyle/>
        <a:p>
          <a:endParaRPr lang="en-US"/>
        </a:p>
      </dgm:t>
    </dgm:pt>
    <dgm:pt modelId="{0D6832DD-B34C-4164-8CE0-BDF8A69CC172}">
      <dgm:prSet phldrT="[Text]"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All these tools may not be supported by SQL Azure in this version.</a:t>
          </a:r>
        </a:p>
      </dgm:t>
    </dgm:pt>
    <dgm:pt modelId="{339A11C0-F433-4556-BD7C-069D1D034B39}" type="parTrans" cxnId="{36DDD4FE-545B-4BD3-A904-3F7E7019F77F}">
      <dgm:prSet/>
      <dgm:spPr/>
      <dgm:t>
        <a:bodyPr/>
        <a:lstStyle/>
        <a:p>
          <a:endParaRPr lang="en-US"/>
        </a:p>
      </dgm:t>
    </dgm:pt>
    <dgm:pt modelId="{063AC958-9C2C-464F-8724-5B95959399DC}" type="sibTrans" cxnId="{36DDD4FE-545B-4BD3-A904-3F7E7019F77F}">
      <dgm:prSet/>
      <dgm:spPr/>
      <dgm:t>
        <a:bodyPr/>
        <a:lstStyle/>
        <a:p>
          <a:endParaRPr lang="en-US"/>
        </a:p>
      </dgm:t>
    </dgm:pt>
    <dgm:pt modelId="{E071F783-9968-4FE3-9E1A-5134779D1C93}" type="pres">
      <dgm:prSet presAssocID="{C8844DF8-1A5B-48BB-93EE-9C7C621FA060}" presName="Name0" presStyleCnt="0">
        <dgm:presLayoutVars>
          <dgm:dir/>
          <dgm:animLvl val="lvl"/>
          <dgm:resizeHandles val="exact"/>
        </dgm:presLayoutVars>
      </dgm:prSet>
      <dgm:spPr/>
    </dgm:pt>
    <dgm:pt modelId="{68AFF705-82FF-404A-9EFB-639FFA6FA86D}" type="pres">
      <dgm:prSet presAssocID="{029399EA-A1EE-4A76-BDB1-78921C1B7C39}" presName="linNode" presStyleCnt="0"/>
      <dgm:spPr/>
    </dgm:pt>
    <dgm:pt modelId="{51B31CAA-C45A-4E53-9F07-3D8308984796}" type="pres">
      <dgm:prSet presAssocID="{029399EA-A1EE-4A76-BDB1-78921C1B7C39}" presName="parentText" presStyleLbl="node1" presStyleIdx="0" presStyleCnt="3" custScaleX="49177">
        <dgm:presLayoutVars>
          <dgm:chMax val="1"/>
          <dgm:bulletEnabled val="1"/>
        </dgm:presLayoutVars>
      </dgm:prSet>
      <dgm:spPr/>
    </dgm:pt>
    <dgm:pt modelId="{D88712DC-71E7-465F-AD92-784BE24331FA}" type="pres">
      <dgm:prSet presAssocID="{029399EA-A1EE-4A76-BDB1-78921C1B7C39}" presName="descendantText" presStyleLbl="alignAccFollowNode1" presStyleIdx="0" presStyleCnt="3" custScaleX="128714">
        <dgm:presLayoutVars>
          <dgm:bulletEnabled val="1"/>
        </dgm:presLayoutVars>
      </dgm:prSet>
      <dgm:spPr/>
    </dgm:pt>
    <dgm:pt modelId="{68BE7356-7DA2-4F4F-90E2-2A1159FBE48F}" type="pres">
      <dgm:prSet presAssocID="{4E0A7F7D-B352-403D-B0B3-5435A0C90DA6}" presName="sp" presStyleCnt="0"/>
      <dgm:spPr/>
    </dgm:pt>
    <dgm:pt modelId="{94CFF5BE-4C52-4F4F-AB51-2A0B1F7ED087}" type="pres">
      <dgm:prSet presAssocID="{318712A4-F379-4024-BACC-1003727655AA}" presName="linNode" presStyleCnt="0"/>
      <dgm:spPr/>
    </dgm:pt>
    <dgm:pt modelId="{E71AAEC2-1F52-4FF3-B444-CE661BFB3F1D}" type="pres">
      <dgm:prSet presAssocID="{318712A4-F379-4024-BACC-1003727655AA}" presName="parentText" presStyleLbl="node1" presStyleIdx="1" presStyleCnt="3" custScaleX="49177">
        <dgm:presLayoutVars>
          <dgm:chMax val="1"/>
          <dgm:bulletEnabled val="1"/>
        </dgm:presLayoutVars>
      </dgm:prSet>
      <dgm:spPr/>
    </dgm:pt>
    <dgm:pt modelId="{63A1AEEA-A1AF-4A34-88D1-312C252C46C7}" type="pres">
      <dgm:prSet presAssocID="{318712A4-F379-4024-BACC-1003727655AA}" presName="descendantText" presStyleLbl="alignAccFollowNode1" presStyleIdx="1" presStyleCnt="3" custScaleX="128714">
        <dgm:presLayoutVars>
          <dgm:bulletEnabled val="1"/>
        </dgm:presLayoutVars>
      </dgm:prSet>
      <dgm:spPr/>
    </dgm:pt>
    <dgm:pt modelId="{B97279CB-5196-445E-A655-48F5CB1827AE}" type="pres">
      <dgm:prSet presAssocID="{2E47B91F-C45D-41AA-A2F6-41541710CB03}" presName="sp" presStyleCnt="0"/>
      <dgm:spPr/>
    </dgm:pt>
    <dgm:pt modelId="{5BAE40DE-8BBE-4FA8-85A7-BFE2F54D5522}" type="pres">
      <dgm:prSet presAssocID="{C7EE1916-D17F-43C1-B5A0-78BDAE6A4937}" presName="linNode" presStyleCnt="0"/>
      <dgm:spPr/>
    </dgm:pt>
    <dgm:pt modelId="{7D17A0AD-1416-4AC5-BF5A-DCA4A5EBEDDA}" type="pres">
      <dgm:prSet presAssocID="{C7EE1916-D17F-43C1-B5A0-78BDAE6A4937}" presName="parentText" presStyleLbl="node1" presStyleIdx="2" presStyleCnt="3" custScaleX="49177" custLinFactNeighborX="-3" custLinFactNeighborY="971">
        <dgm:presLayoutVars>
          <dgm:chMax val="1"/>
          <dgm:bulletEnabled val="1"/>
        </dgm:presLayoutVars>
      </dgm:prSet>
      <dgm:spPr/>
    </dgm:pt>
    <dgm:pt modelId="{B8DA601C-F577-40DB-9704-A0F2BC05290E}" type="pres">
      <dgm:prSet presAssocID="{C7EE1916-D17F-43C1-B5A0-78BDAE6A4937}" presName="descendantText" presStyleLbl="alignAccFollowNode1" presStyleIdx="2" presStyleCnt="3" custScaleX="128714">
        <dgm:presLayoutVars>
          <dgm:bulletEnabled val="1"/>
        </dgm:presLayoutVars>
      </dgm:prSet>
      <dgm:spPr/>
    </dgm:pt>
  </dgm:ptLst>
  <dgm:cxnLst>
    <dgm:cxn modelId="{B24CD919-4CD3-460A-A0BE-87E00892210F}" type="presOf" srcId="{029399EA-A1EE-4A76-BDB1-78921C1B7C39}" destId="{51B31CAA-C45A-4E53-9F07-3D8308984796}" srcOrd="0" destOrd="0" presId="urn:microsoft.com/office/officeart/2005/8/layout/vList5"/>
    <dgm:cxn modelId="{FB5B1531-44DF-4488-BEC1-1F24F91126D7}" type="presOf" srcId="{26AEDE49-15A3-4375-8A4A-C73F8728FCC4}" destId="{D88712DC-71E7-465F-AD92-784BE24331FA}" srcOrd="0" destOrd="0" presId="urn:microsoft.com/office/officeart/2005/8/layout/vList5"/>
    <dgm:cxn modelId="{2D629F35-1D75-4E07-922B-28BE27987D17}" type="presOf" srcId="{0D6832DD-B34C-4164-8CE0-BDF8A69CC172}" destId="{D88712DC-71E7-465F-AD92-784BE24331FA}" srcOrd="0" destOrd="1" presId="urn:microsoft.com/office/officeart/2005/8/layout/vList5"/>
    <dgm:cxn modelId="{BCD77465-1885-4CA5-AB5A-5FCB23B7FC98}" srcId="{C8844DF8-1A5B-48BB-93EE-9C7C621FA060}" destId="{029399EA-A1EE-4A76-BDB1-78921C1B7C39}" srcOrd="0" destOrd="0" parTransId="{1EEC83B3-ED1D-47A5-A862-00A74638780A}" sibTransId="{4E0A7F7D-B352-403D-B0B3-5435A0C90DA6}"/>
    <dgm:cxn modelId="{7592FA46-A44E-4EC4-8B2F-541BAA8517E6}" srcId="{C8844DF8-1A5B-48BB-93EE-9C7C621FA060}" destId="{318712A4-F379-4024-BACC-1003727655AA}" srcOrd="1" destOrd="0" parTransId="{DF075672-059B-4FC7-8D8B-02D3EADA636B}" sibTransId="{2E47B91F-C45D-41AA-A2F6-41541710CB03}"/>
    <dgm:cxn modelId="{18BE5449-D5F2-4F28-AB1C-93B857D2D18B}" srcId="{C7EE1916-D17F-43C1-B5A0-78BDAE6A4937}" destId="{6E72E0EC-8AF7-4DBA-9B61-F51BB3C8F6B9}" srcOrd="1" destOrd="0" parTransId="{668A9B18-D267-484D-8C4A-49168299D864}" sibTransId="{2F9FAA25-113B-4318-976A-323BED846A7F}"/>
    <dgm:cxn modelId="{DB88316D-3B37-42CD-BB1B-1A9FFFDE20EF}" type="presOf" srcId="{C7EE1916-D17F-43C1-B5A0-78BDAE6A4937}" destId="{7D17A0AD-1416-4AC5-BF5A-DCA4A5EBEDDA}" srcOrd="0" destOrd="0" presId="urn:microsoft.com/office/officeart/2005/8/layout/vList5"/>
    <dgm:cxn modelId="{F72D2F55-B3B0-4243-AC74-8594964C2101}" srcId="{C8844DF8-1A5B-48BB-93EE-9C7C621FA060}" destId="{C7EE1916-D17F-43C1-B5A0-78BDAE6A4937}" srcOrd="2" destOrd="0" parTransId="{05846263-45E7-4A70-AE17-087141EAEA56}" sibTransId="{7808F316-01F0-4836-B4A3-60123260DF2F}"/>
    <dgm:cxn modelId="{6D1CA655-DB78-4EB8-929F-C67E743E794C}" srcId="{C7EE1916-D17F-43C1-B5A0-78BDAE6A4937}" destId="{5EBAA47D-88E9-4A22-ADE4-CF026AF01DA5}" srcOrd="0" destOrd="0" parTransId="{E48BDCDC-379A-4DDB-8B72-93DF70F55E3A}" sibTransId="{8AD32360-CFF0-4E69-A6F3-9EB7A77D0557}"/>
    <dgm:cxn modelId="{EBA61B7F-C570-444C-A391-FE21821F6015}" type="presOf" srcId="{C8844DF8-1A5B-48BB-93EE-9C7C621FA060}" destId="{E071F783-9968-4FE3-9E1A-5134779D1C93}" srcOrd="0" destOrd="0" presId="urn:microsoft.com/office/officeart/2005/8/layout/vList5"/>
    <dgm:cxn modelId="{93294D84-5320-4CEA-B3AC-89B8AB0DAE8A}" type="presOf" srcId="{623A310F-E547-498A-B5F9-FB2B89139076}" destId="{63A1AEEA-A1AF-4A34-88D1-312C252C46C7}" srcOrd="0" destOrd="1" presId="urn:microsoft.com/office/officeart/2005/8/layout/vList5"/>
    <dgm:cxn modelId="{7DCBBA8C-40D0-4522-985F-F0BB4F5295E3}" type="presOf" srcId="{318712A4-F379-4024-BACC-1003727655AA}" destId="{E71AAEC2-1F52-4FF3-B444-CE661BFB3F1D}" srcOrd="0" destOrd="0" presId="urn:microsoft.com/office/officeart/2005/8/layout/vList5"/>
    <dgm:cxn modelId="{7DF89ECC-6FE2-42AD-AB1D-F79BB12220B0}" type="presOf" srcId="{09079E86-21DB-4F5A-B2D4-488418FFF874}" destId="{63A1AEEA-A1AF-4A34-88D1-312C252C46C7}" srcOrd="0" destOrd="0" presId="urn:microsoft.com/office/officeart/2005/8/layout/vList5"/>
    <dgm:cxn modelId="{93A399D3-852D-4ECE-AD5E-5CB68E303183}" type="presOf" srcId="{5EBAA47D-88E9-4A22-ADE4-CF026AF01DA5}" destId="{B8DA601C-F577-40DB-9704-A0F2BC05290E}" srcOrd="0" destOrd="0" presId="urn:microsoft.com/office/officeart/2005/8/layout/vList5"/>
    <dgm:cxn modelId="{AD8D07D8-7457-44DF-88CE-4DB0B2D82238}" srcId="{318712A4-F379-4024-BACC-1003727655AA}" destId="{09079E86-21DB-4F5A-B2D4-488418FFF874}" srcOrd="0" destOrd="0" parTransId="{AE46BC25-CC10-4806-BFF1-271CE88DF373}" sibTransId="{C6F047D5-3B64-4A09-A2D5-FEE3CCACAB28}"/>
    <dgm:cxn modelId="{DC4F32E4-1A8E-4525-9268-281F20D742E6}" srcId="{318712A4-F379-4024-BACC-1003727655AA}" destId="{623A310F-E547-498A-B5F9-FB2B89139076}" srcOrd="1" destOrd="0" parTransId="{C270EEF6-855E-4892-9E08-D5B2206D11E0}" sibTransId="{E68AC58C-1DC7-45D1-999F-8DE8287F5E7F}"/>
    <dgm:cxn modelId="{E7F2C6FC-524A-4D4C-AF19-E5C043467AA7}" srcId="{029399EA-A1EE-4A76-BDB1-78921C1B7C39}" destId="{26AEDE49-15A3-4375-8A4A-C73F8728FCC4}" srcOrd="0" destOrd="0" parTransId="{965207AC-A4CC-43B1-8EFC-D3DE43B6543B}" sibTransId="{E56F27EB-2FA7-4222-88B7-A1B7D47FE7C2}"/>
    <dgm:cxn modelId="{36DDD4FE-545B-4BD3-A904-3F7E7019F77F}" srcId="{029399EA-A1EE-4A76-BDB1-78921C1B7C39}" destId="{0D6832DD-B34C-4164-8CE0-BDF8A69CC172}" srcOrd="1" destOrd="0" parTransId="{339A11C0-F433-4556-BD7C-069D1D034B39}" sibTransId="{063AC958-9C2C-464F-8724-5B95959399DC}"/>
    <dgm:cxn modelId="{B40854FF-5A43-422B-A12E-676A8EB27EBD}" type="presOf" srcId="{6E72E0EC-8AF7-4DBA-9B61-F51BB3C8F6B9}" destId="{B8DA601C-F577-40DB-9704-A0F2BC05290E}" srcOrd="0" destOrd="1" presId="urn:microsoft.com/office/officeart/2005/8/layout/vList5"/>
    <dgm:cxn modelId="{E13F6405-38F2-4D2A-9533-934429E32EAA}" type="presParOf" srcId="{E071F783-9968-4FE3-9E1A-5134779D1C93}" destId="{68AFF705-82FF-404A-9EFB-639FFA6FA86D}" srcOrd="0" destOrd="0" presId="urn:microsoft.com/office/officeart/2005/8/layout/vList5"/>
    <dgm:cxn modelId="{22DD0D79-FBE8-40C2-9DF4-180B5424B040}" type="presParOf" srcId="{68AFF705-82FF-404A-9EFB-639FFA6FA86D}" destId="{51B31CAA-C45A-4E53-9F07-3D8308984796}" srcOrd="0" destOrd="0" presId="urn:microsoft.com/office/officeart/2005/8/layout/vList5"/>
    <dgm:cxn modelId="{F4ED8F56-EBD6-4FB7-91EE-252D0519131C}" type="presParOf" srcId="{68AFF705-82FF-404A-9EFB-639FFA6FA86D}" destId="{D88712DC-71E7-465F-AD92-784BE24331FA}" srcOrd="1" destOrd="0" presId="urn:microsoft.com/office/officeart/2005/8/layout/vList5"/>
    <dgm:cxn modelId="{833614A5-EA16-482B-8FAD-3774B3C33B59}" type="presParOf" srcId="{E071F783-9968-4FE3-9E1A-5134779D1C93}" destId="{68BE7356-7DA2-4F4F-90E2-2A1159FBE48F}" srcOrd="1" destOrd="0" presId="urn:microsoft.com/office/officeart/2005/8/layout/vList5"/>
    <dgm:cxn modelId="{30AB6C17-E0F9-4158-AC9B-428257151972}" type="presParOf" srcId="{E071F783-9968-4FE3-9E1A-5134779D1C93}" destId="{94CFF5BE-4C52-4F4F-AB51-2A0B1F7ED087}" srcOrd="2" destOrd="0" presId="urn:microsoft.com/office/officeart/2005/8/layout/vList5"/>
    <dgm:cxn modelId="{9700C1AA-41F1-46CC-9D23-63908A67E2C9}" type="presParOf" srcId="{94CFF5BE-4C52-4F4F-AB51-2A0B1F7ED087}" destId="{E71AAEC2-1F52-4FF3-B444-CE661BFB3F1D}" srcOrd="0" destOrd="0" presId="urn:microsoft.com/office/officeart/2005/8/layout/vList5"/>
    <dgm:cxn modelId="{222DFFC4-8E41-4533-951D-FA8400539038}" type="presParOf" srcId="{94CFF5BE-4C52-4F4F-AB51-2A0B1F7ED087}" destId="{63A1AEEA-A1AF-4A34-88D1-312C252C46C7}" srcOrd="1" destOrd="0" presId="urn:microsoft.com/office/officeart/2005/8/layout/vList5"/>
    <dgm:cxn modelId="{5418CDDA-18D3-44B4-98D6-461842E3AA05}" type="presParOf" srcId="{E071F783-9968-4FE3-9E1A-5134779D1C93}" destId="{B97279CB-5196-445E-A655-48F5CB1827AE}" srcOrd="3" destOrd="0" presId="urn:microsoft.com/office/officeart/2005/8/layout/vList5"/>
    <dgm:cxn modelId="{63A5FE74-5A08-483B-A36E-4843C07C5C99}" type="presParOf" srcId="{E071F783-9968-4FE3-9E1A-5134779D1C93}" destId="{5BAE40DE-8BBE-4FA8-85A7-BFE2F54D5522}" srcOrd="4" destOrd="0" presId="urn:microsoft.com/office/officeart/2005/8/layout/vList5"/>
    <dgm:cxn modelId="{E568CAB7-2940-4389-A430-8971AA7D781D}" type="presParOf" srcId="{5BAE40DE-8BBE-4FA8-85A7-BFE2F54D5522}" destId="{7D17A0AD-1416-4AC5-BF5A-DCA4A5EBEDDA}" srcOrd="0" destOrd="0" presId="urn:microsoft.com/office/officeart/2005/8/layout/vList5"/>
    <dgm:cxn modelId="{2B0BC7FC-4057-490A-AB44-50353E56B064}" type="presParOf" srcId="{5BAE40DE-8BBE-4FA8-85A7-BFE2F54D5522}" destId="{B8DA601C-F577-40DB-9704-A0F2BC05290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8844DF8-1A5B-48BB-93EE-9C7C621FA060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DA36A24-636D-42B9-B0D8-36870FC6CC75}">
      <dgm:prSet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Authentication</a:t>
          </a:r>
        </a:p>
      </dgm:t>
    </dgm:pt>
    <dgm:pt modelId="{74B4B743-F675-43AE-8106-01B0195923C9}" type="parTrans" cxnId="{F22FEF31-7475-451E-B787-E0E1497D52E4}">
      <dgm:prSet/>
      <dgm:spPr/>
      <dgm:t>
        <a:bodyPr/>
        <a:lstStyle/>
        <a:p>
          <a:endParaRPr lang="en-US"/>
        </a:p>
      </dgm:t>
    </dgm:pt>
    <dgm:pt modelId="{2A4E7600-CB25-49AF-A35C-4CFF6A115DEA}" type="sibTrans" cxnId="{F22FEF31-7475-451E-B787-E0E1497D52E4}">
      <dgm:prSet/>
      <dgm:spPr/>
      <dgm:t>
        <a:bodyPr/>
        <a:lstStyle/>
        <a:p>
          <a:endParaRPr lang="en-US"/>
        </a:p>
      </dgm:t>
    </dgm:pt>
    <dgm:pt modelId="{21960B7A-146E-4A41-B04A-CE1457513094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SQL Azure supports only SQL Server authentication and on-premises SQL Server supports both SQL Server authentication and Windows Authentication.</a:t>
          </a:r>
        </a:p>
      </dgm:t>
    </dgm:pt>
    <dgm:pt modelId="{116B699F-9D6F-4062-8C37-BD3DA2203907}" type="parTrans" cxnId="{A007E987-F860-48E0-BDB4-1C743E751481}">
      <dgm:prSet/>
      <dgm:spPr/>
      <dgm:t>
        <a:bodyPr/>
        <a:lstStyle/>
        <a:p>
          <a:endParaRPr lang="en-US"/>
        </a:p>
      </dgm:t>
    </dgm:pt>
    <dgm:pt modelId="{4443439E-D985-4C0E-8FE4-88AECFE4EC7D}" type="sibTrans" cxnId="{A007E987-F860-48E0-BDB4-1C743E751481}">
      <dgm:prSet/>
      <dgm:spPr/>
      <dgm:t>
        <a:bodyPr/>
        <a:lstStyle/>
        <a:p>
          <a:endParaRPr lang="en-US"/>
        </a:p>
      </dgm:t>
    </dgm:pt>
    <dgm:pt modelId="{52984777-C2AA-4B16-9D7F-7227E1FF633D}">
      <dgm:prSet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Transact-SQL support</a:t>
          </a:r>
        </a:p>
      </dgm:t>
    </dgm:pt>
    <dgm:pt modelId="{9EC9CE7B-1183-4037-A784-953D44A84650}" type="parTrans" cxnId="{03D64B60-FFD8-42E1-9405-1BC1976DA6AE}">
      <dgm:prSet/>
      <dgm:spPr/>
      <dgm:t>
        <a:bodyPr/>
        <a:lstStyle/>
        <a:p>
          <a:endParaRPr lang="en-US"/>
        </a:p>
      </dgm:t>
    </dgm:pt>
    <dgm:pt modelId="{D7D8CEFF-AE71-4ED1-93A6-82778F80AE52}" type="sibTrans" cxnId="{03D64B60-FFD8-42E1-9405-1BC1976DA6AE}">
      <dgm:prSet/>
      <dgm:spPr/>
      <dgm:t>
        <a:bodyPr/>
        <a:lstStyle/>
        <a:p>
          <a:endParaRPr lang="en-US"/>
        </a:p>
      </dgm:t>
    </dgm:pt>
    <dgm:pt modelId="{BC072160-3DB9-456B-A8BE-96D8F6A2E94E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Not all Transact-SQL functions are supported by SQL Azure.</a:t>
          </a:r>
        </a:p>
      </dgm:t>
    </dgm:pt>
    <dgm:pt modelId="{6A94DB43-1A83-499B-B514-C04707D724F6}" type="parTrans" cxnId="{B08825B4-14CE-40D6-9DF6-D6F6B23890A4}">
      <dgm:prSet/>
      <dgm:spPr/>
      <dgm:t>
        <a:bodyPr/>
        <a:lstStyle/>
        <a:p>
          <a:endParaRPr lang="en-US"/>
        </a:p>
      </dgm:t>
    </dgm:pt>
    <dgm:pt modelId="{72B3F18B-4A94-4089-8A75-84C475E86EAA}" type="sibTrans" cxnId="{B08825B4-14CE-40D6-9DF6-D6F6B23890A4}">
      <dgm:prSet/>
      <dgm:spPr/>
      <dgm:t>
        <a:bodyPr/>
        <a:lstStyle/>
        <a:p>
          <a:endParaRPr lang="en-US"/>
        </a:p>
      </dgm:t>
    </dgm:pt>
    <dgm:pt modelId="{93AEF13B-DB99-4F1F-9064-F6EE113F28C3}">
      <dgm:prSet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Accounts and Logins</a:t>
          </a:r>
        </a:p>
      </dgm:t>
    </dgm:pt>
    <dgm:pt modelId="{DE95BCA3-D3FC-409F-A30E-0A0DB30A3FC7}" type="parTrans" cxnId="{A5DACF88-DF83-408D-A20A-2CFB7DE75FEB}">
      <dgm:prSet/>
      <dgm:spPr/>
      <dgm:t>
        <a:bodyPr/>
        <a:lstStyle/>
        <a:p>
          <a:endParaRPr lang="en-US"/>
        </a:p>
      </dgm:t>
    </dgm:pt>
    <dgm:pt modelId="{60C04FDD-D28C-4D48-ACD2-42F245A7C02F}" type="sibTrans" cxnId="{A5DACF88-DF83-408D-A20A-2CFB7DE75FEB}">
      <dgm:prSet/>
      <dgm:spPr/>
      <dgm:t>
        <a:bodyPr/>
        <a:lstStyle/>
        <a:p>
          <a:endParaRPr lang="en-US"/>
        </a:p>
      </dgm:t>
    </dgm:pt>
    <dgm:pt modelId="{6968D5C5-6ADD-479F-89D6-461B33859506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In SQL Azure, administrative accounts are created in the Azure management portal.</a:t>
          </a:r>
        </a:p>
      </dgm:t>
    </dgm:pt>
    <dgm:pt modelId="{DDDF4C40-024B-4927-9571-E63F053D699E}" type="parTrans" cxnId="{227B7BF9-A14B-4A93-A463-6CCF61A609B3}">
      <dgm:prSet/>
      <dgm:spPr/>
      <dgm:t>
        <a:bodyPr/>
        <a:lstStyle/>
        <a:p>
          <a:endParaRPr lang="en-US"/>
        </a:p>
      </dgm:t>
    </dgm:pt>
    <dgm:pt modelId="{41AD4375-2746-45CC-AD28-F1890740EF3C}" type="sibTrans" cxnId="{227B7BF9-A14B-4A93-A463-6CCF61A609B3}">
      <dgm:prSet/>
      <dgm:spPr/>
      <dgm:t>
        <a:bodyPr/>
        <a:lstStyle/>
        <a:p>
          <a:endParaRPr lang="en-US"/>
        </a:p>
      </dgm:t>
    </dgm:pt>
    <dgm:pt modelId="{21AE1600-4627-4FE1-B797-2F71CB36EC86}">
      <dgm:prSet custT="1"/>
      <dgm:spPr/>
      <dgm:t>
        <a:bodyPr/>
        <a:lstStyle/>
        <a:p>
          <a:r>
            <a:rPr lang="en-US" sz="1400" b="1" dirty="0">
              <a:latin typeface="Calibri" pitchFamily="34" charset="0"/>
              <a:cs typeface="Calibri" pitchFamily="34" charset="0"/>
            </a:rPr>
            <a:t>Firewalls</a:t>
          </a:r>
        </a:p>
      </dgm:t>
    </dgm:pt>
    <dgm:pt modelId="{F9ACE9D2-0F7D-4AE1-B926-4BACFC67ED33}" type="parTrans" cxnId="{7F7D497B-D29F-448E-9955-8403D69B2ECC}">
      <dgm:prSet/>
      <dgm:spPr/>
      <dgm:t>
        <a:bodyPr/>
        <a:lstStyle/>
        <a:p>
          <a:endParaRPr lang="en-US"/>
        </a:p>
      </dgm:t>
    </dgm:pt>
    <dgm:pt modelId="{5C96303F-7F5D-45F8-8AC3-C6923CF73E16}" type="sibTrans" cxnId="{7F7D497B-D29F-448E-9955-8403D69B2ECC}">
      <dgm:prSet/>
      <dgm:spPr/>
      <dgm:t>
        <a:bodyPr/>
        <a:lstStyle/>
        <a:p>
          <a:endParaRPr lang="en-US"/>
        </a:p>
      </dgm:t>
    </dgm:pt>
    <dgm:pt modelId="{B9360AC8-174A-4CB6-A836-7E32F4F7373C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Firewall settings for allowed ports and IP addresses can be managed on physical servers for on-premises SQL Server. </a:t>
          </a:r>
        </a:p>
      </dgm:t>
    </dgm:pt>
    <dgm:pt modelId="{2672213D-8BAB-4E5C-A068-C83FD1429FE8}" type="parTrans" cxnId="{2036EB53-3B64-4B42-B67B-B83D99C96ABD}">
      <dgm:prSet/>
      <dgm:spPr/>
      <dgm:t>
        <a:bodyPr/>
        <a:lstStyle/>
        <a:p>
          <a:endParaRPr lang="en-US"/>
        </a:p>
      </dgm:t>
    </dgm:pt>
    <dgm:pt modelId="{43DDCFAF-EDCF-4F79-9D11-DAD8A0482D2B}" type="sibTrans" cxnId="{2036EB53-3B64-4B42-B67B-B83D99C96ABD}">
      <dgm:prSet/>
      <dgm:spPr/>
      <dgm:t>
        <a:bodyPr/>
        <a:lstStyle/>
        <a:p>
          <a:endParaRPr lang="en-US"/>
        </a:p>
      </dgm:t>
    </dgm:pt>
    <dgm:pt modelId="{CBD82AEE-7D0C-4196-AFEB-109A047702A2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 Hence, there are no separate instance-level user logins.</a:t>
          </a:r>
        </a:p>
      </dgm:t>
    </dgm:pt>
    <dgm:pt modelId="{AFC9A30B-A9B6-4BD4-9EE4-3AC63E2A1E6F}" type="parTrans" cxnId="{50DD9791-66D8-40B4-AA6A-6D8406721E8E}">
      <dgm:prSet/>
      <dgm:spPr/>
      <dgm:t>
        <a:bodyPr/>
        <a:lstStyle/>
        <a:p>
          <a:endParaRPr lang="en-US"/>
        </a:p>
      </dgm:t>
    </dgm:pt>
    <dgm:pt modelId="{463682CA-2742-4B52-BFDD-44CABC4AD7DA}" type="sibTrans" cxnId="{50DD9791-66D8-40B4-AA6A-6D8406721E8E}">
      <dgm:prSet/>
      <dgm:spPr/>
      <dgm:t>
        <a:bodyPr/>
        <a:lstStyle/>
        <a:p>
          <a:endParaRPr lang="en-US"/>
        </a:p>
      </dgm:t>
    </dgm:pt>
    <dgm:pt modelId="{7BD4AA2C-7B3E-4673-8212-62D34AFE56D1}">
      <dgm:prSet custT="1"/>
      <dgm:spPr/>
      <dgm:t>
        <a:bodyPr/>
        <a:lstStyle/>
        <a:p>
          <a:r>
            <a:rPr lang="en-US" sz="1400" dirty="0">
              <a:latin typeface="Calibri" pitchFamily="34" charset="0"/>
              <a:cs typeface="Calibri" pitchFamily="34" charset="0"/>
            </a:rPr>
            <a:t>As an SQL Azure database is present on cloud, authentication through logins is the only method to verify the user.</a:t>
          </a:r>
        </a:p>
      </dgm:t>
    </dgm:pt>
    <dgm:pt modelId="{92D0A604-D178-4FFD-82EE-6105EFCAC4AB}" type="parTrans" cxnId="{C48E4CC5-8451-4705-A4FA-E23B05FB82CE}">
      <dgm:prSet/>
      <dgm:spPr/>
      <dgm:t>
        <a:bodyPr/>
        <a:lstStyle/>
        <a:p>
          <a:endParaRPr lang="en-US"/>
        </a:p>
      </dgm:t>
    </dgm:pt>
    <dgm:pt modelId="{891E4775-B934-43C3-8E89-4B26E4620EDF}" type="sibTrans" cxnId="{C48E4CC5-8451-4705-A4FA-E23B05FB82CE}">
      <dgm:prSet/>
      <dgm:spPr/>
      <dgm:t>
        <a:bodyPr/>
        <a:lstStyle/>
        <a:p>
          <a:endParaRPr lang="en-US"/>
        </a:p>
      </dgm:t>
    </dgm:pt>
    <dgm:pt modelId="{E071F783-9968-4FE3-9E1A-5134779D1C93}" type="pres">
      <dgm:prSet presAssocID="{C8844DF8-1A5B-48BB-93EE-9C7C621FA060}" presName="Name0" presStyleCnt="0">
        <dgm:presLayoutVars>
          <dgm:dir/>
          <dgm:animLvl val="lvl"/>
          <dgm:resizeHandles val="exact"/>
        </dgm:presLayoutVars>
      </dgm:prSet>
      <dgm:spPr/>
    </dgm:pt>
    <dgm:pt modelId="{95855871-78CB-4839-8C38-8A9390C01C51}" type="pres">
      <dgm:prSet presAssocID="{ADA36A24-636D-42B9-B0D8-36870FC6CC75}" presName="linNode" presStyleCnt="0"/>
      <dgm:spPr/>
    </dgm:pt>
    <dgm:pt modelId="{7641A8C1-98C2-4A7D-8333-B65BCEA6926B}" type="pres">
      <dgm:prSet presAssocID="{ADA36A24-636D-42B9-B0D8-36870FC6CC75}" presName="parentText" presStyleLbl="node1" presStyleIdx="0" presStyleCnt="4" custScaleX="49130">
        <dgm:presLayoutVars>
          <dgm:chMax val="1"/>
          <dgm:bulletEnabled val="1"/>
        </dgm:presLayoutVars>
      </dgm:prSet>
      <dgm:spPr/>
    </dgm:pt>
    <dgm:pt modelId="{4ADC6982-56F7-4F86-BEFF-E9C83B50AEB4}" type="pres">
      <dgm:prSet presAssocID="{ADA36A24-636D-42B9-B0D8-36870FC6CC75}" presName="descendantText" presStyleLbl="alignAccFollowNode1" presStyleIdx="0" presStyleCnt="4" custScaleX="132198">
        <dgm:presLayoutVars>
          <dgm:bulletEnabled val="1"/>
        </dgm:presLayoutVars>
      </dgm:prSet>
      <dgm:spPr/>
    </dgm:pt>
    <dgm:pt modelId="{FDF7CF57-3119-4C4E-ABC6-340608F8A67A}" type="pres">
      <dgm:prSet presAssocID="{2A4E7600-CB25-49AF-A35C-4CFF6A115DEA}" presName="sp" presStyleCnt="0"/>
      <dgm:spPr/>
    </dgm:pt>
    <dgm:pt modelId="{4FC81166-AA30-4BF4-8F75-954B62E7AE5B}" type="pres">
      <dgm:prSet presAssocID="{52984777-C2AA-4B16-9D7F-7227E1FF633D}" presName="linNode" presStyleCnt="0"/>
      <dgm:spPr/>
    </dgm:pt>
    <dgm:pt modelId="{4A3138B8-5E2B-4526-A8EB-F58514B27FE4}" type="pres">
      <dgm:prSet presAssocID="{52984777-C2AA-4B16-9D7F-7227E1FF633D}" presName="parentText" presStyleLbl="node1" presStyleIdx="1" presStyleCnt="4" custScaleX="48559">
        <dgm:presLayoutVars>
          <dgm:chMax val="1"/>
          <dgm:bulletEnabled val="1"/>
        </dgm:presLayoutVars>
      </dgm:prSet>
      <dgm:spPr/>
    </dgm:pt>
    <dgm:pt modelId="{1007281C-E506-42FB-8B88-3C6ED7D562BD}" type="pres">
      <dgm:prSet presAssocID="{52984777-C2AA-4B16-9D7F-7227E1FF633D}" presName="descendantText" presStyleLbl="alignAccFollowNode1" presStyleIdx="1" presStyleCnt="4" custScaleX="128929">
        <dgm:presLayoutVars>
          <dgm:bulletEnabled val="1"/>
        </dgm:presLayoutVars>
      </dgm:prSet>
      <dgm:spPr/>
    </dgm:pt>
    <dgm:pt modelId="{22D630FD-3B74-4C6B-9F92-449274FB7A96}" type="pres">
      <dgm:prSet presAssocID="{D7D8CEFF-AE71-4ED1-93A6-82778F80AE52}" presName="sp" presStyleCnt="0"/>
      <dgm:spPr/>
    </dgm:pt>
    <dgm:pt modelId="{CA521CA5-D66F-4332-A728-02344A8EDD99}" type="pres">
      <dgm:prSet presAssocID="{93AEF13B-DB99-4F1F-9064-F6EE113F28C3}" presName="linNode" presStyleCnt="0"/>
      <dgm:spPr/>
    </dgm:pt>
    <dgm:pt modelId="{E4A51865-84A2-44B9-AFC3-536BE5B8E08F}" type="pres">
      <dgm:prSet presAssocID="{93AEF13B-DB99-4F1F-9064-F6EE113F28C3}" presName="parentText" presStyleLbl="node1" presStyleIdx="2" presStyleCnt="4" custScaleX="48559">
        <dgm:presLayoutVars>
          <dgm:chMax val="1"/>
          <dgm:bulletEnabled val="1"/>
        </dgm:presLayoutVars>
      </dgm:prSet>
      <dgm:spPr/>
    </dgm:pt>
    <dgm:pt modelId="{72DFA1BD-56BB-47E0-A7A8-5D2409FF3A38}" type="pres">
      <dgm:prSet presAssocID="{93AEF13B-DB99-4F1F-9064-F6EE113F28C3}" presName="descendantText" presStyleLbl="alignAccFollowNode1" presStyleIdx="2" presStyleCnt="4" custScaleX="128935">
        <dgm:presLayoutVars>
          <dgm:bulletEnabled val="1"/>
        </dgm:presLayoutVars>
      </dgm:prSet>
      <dgm:spPr/>
    </dgm:pt>
    <dgm:pt modelId="{0B8271F3-11E3-4AAF-83F7-841F2B7FB3C3}" type="pres">
      <dgm:prSet presAssocID="{60C04FDD-D28C-4D48-ACD2-42F245A7C02F}" presName="sp" presStyleCnt="0"/>
      <dgm:spPr/>
    </dgm:pt>
    <dgm:pt modelId="{6C11BF88-41B0-47EB-BD3E-4B07661D758B}" type="pres">
      <dgm:prSet presAssocID="{21AE1600-4627-4FE1-B797-2F71CB36EC86}" presName="linNode" presStyleCnt="0"/>
      <dgm:spPr/>
    </dgm:pt>
    <dgm:pt modelId="{73E46814-6E24-472D-8D48-D4CCD7D1BB35}" type="pres">
      <dgm:prSet presAssocID="{21AE1600-4627-4FE1-B797-2F71CB36EC86}" presName="parentText" presStyleLbl="node1" presStyleIdx="3" presStyleCnt="4" custScaleX="48560">
        <dgm:presLayoutVars>
          <dgm:chMax val="1"/>
          <dgm:bulletEnabled val="1"/>
        </dgm:presLayoutVars>
      </dgm:prSet>
      <dgm:spPr/>
    </dgm:pt>
    <dgm:pt modelId="{3CA4A834-6A00-4724-A53F-616FF79588DF}" type="pres">
      <dgm:prSet presAssocID="{21AE1600-4627-4FE1-B797-2F71CB36EC86}" presName="descendantText" presStyleLbl="alignAccFollowNode1" presStyleIdx="3" presStyleCnt="4" custScaleX="128934">
        <dgm:presLayoutVars>
          <dgm:bulletEnabled val="1"/>
        </dgm:presLayoutVars>
      </dgm:prSet>
      <dgm:spPr/>
    </dgm:pt>
  </dgm:ptLst>
  <dgm:cxnLst>
    <dgm:cxn modelId="{98343F03-49D4-48A5-9A24-11AD3159E33F}" type="presOf" srcId="{C8844DF8-1A5B-48BB-93EE-9C7C621FA060}" destId="{E071F783-9968-4FE3-9E1A-5134779D1C93}" srcOrd="0" destOrd="0" presId="urn:microsoft.com/office/officeart/2005/8/layout/vList5"/>
    <dgm:cxn modelId="{192AC206-8EF9-4CB1-8B03-45A7B9C1919C}" type="presOf" srcId="{21AE1600-4627-4FE1-B797-2F71CB36EC86}" destId="{73E46814-6E24-472D-8D48-D4CCD7D1BB35}" srcOrd="0" destOrd="0" presId="urn:microsoft.com/office/officeart/2005/8/layout/vList5"/>
    <dgm:cxn modelId="{88FF4E15-B159-465B-B6F9-39078EF33568}" type="presOf" srcId="{93AEF13B-DB99-4F1F-9064-F6EE113F28C3}" destId="{E4A51865-84A2-44B9-AFC3-536BE5B8E08F}" srcOrd="0" destOrd="0" presId="urn:microsoft.com/office/officeart/2005/8/layout/vList5"/>
    <dgm:cxn modelId="{F22FEF31-7475-451E-B787-E0E1497D52E4}" srcId="{C8844DF8-1A5B-48BB-93EE-9C7C621FA060}" destId="{ADA36A24-636D-42B9-B0D8-36870FC6CC75}" srcOrd="0" destOrd="0" parTransId="{74B4B743-F675-43AE-8106-01B0195923C9}" sibTransId="{2A4E7600-CB25-49AF-A35C-4CFF6A115DEA}"/>
    <dgm:cxn modelId="{03D64B60-FFD8-42E1-9405-1BC1976DA6AE}" srcId="{C8844DF8-1A5B-48BB-93EE-9C7C621FA060}" destId="{52984777-C2AA-4B16-9D7F-7227E1FF633D}" srcOrd="1" destOrd="0" parTransId="{9EC9CE7B-1183-4037-A784-953D44A84650}" sibTransId="{D7D8CEFF-AE71-4ED1-93A6-82778F80AE52}"/>
    <dgm:cxn modelId="{2036EB53-3B64-4B42-B67B-B83D99C96ABD}" srcId="{21AE1600-4627-4FE1-B797-2F71CB36EC86}" destId="{B9360AC8-174A-4CB6-A836-7E32F4F7373C}" srcOrd="0" destOrd="0" parTransId="{2672213D-8BAB-4E5C-A068-C83FD1429FE8}" sibTransId="{43DDCFAF-EDCF-4F79-9D11-DAD8A0482D2B}"/>
    <dgm:cxn modelId="{7F7D497B-D29F-448E-9955-8403D69B2ECC}" srcId="{C8844DF8-1A5B-48BB-93EE-9C7C621FA060}" destId="{21AE1600-4627-4FE1-B797-2F71CB36EC86}" srcOrd="3" destOrd="0" parTransId="{F9ACE9D2-0F7D-4AE1-B926-4BACFC67ED33}" sibTransId="{5C96303F-7F5D-45F8-8AC3-C6923CF73E16}"/>
    <dgm:cxn modelId="{A007E987-F860-48E0-BDB4-1C743E751481}" srcId="{ADA36A24-636D-42B9-B0D8-36870FC6CC75}" destId="{21960B7A-146E-4A41-B04A-CE1457513094}" srcOrd="0" destOrd="0" parTransId="{116B699F-9D6F-4062-8C37-BD3DA2203907}" sibTransId="{4443439E-D985-4C0E-8FE4-88AECFE4EC7D}"/>
    <dgm:cxn modelId="{A5DACF88-DF83-408D-A20A-2CFB7DE75FEB}" srcId="{C8844DF8-1A5B-48BB-93EE-9C7C621FA060}" destId="{93AEF13B-DB99-4F1F-9064-F6EE113F28C3}" srcOrd="2" destOrd="0" parTransId="{DE95BCA3-D3FC-409F-A30E-0A0DB30A3FC7}" sibTransId="{60C04FDD-D28C-4D48-ACD2-42F245A7C02F}"/>
    <dgm:cxn modelId="{3459148B-E059-422A-BDA1-6563841F016E}" type="presOf" srcId="{52984777-C2AA-4B16-9D7F-7227E1FF633D}" destId="{4A3138B8-5E2B-4526-A8EB-F58514B27FE4}" srcOrd="0" destOrd="0" presId="urn:microsoft.com/office/officeart/2005/8/layout/vList5"/>
    <dgm:cxn modelId="{3461ED8F-BA43-4727-871F-FC043585061F}" type="presOf" srcId="{BC072160-3DB9-456B-A8BE-96D8F6A2E94E}" destId="{1007281C-E506-42FB-8B88-3C6ED7D562BD}" srcOrd="0" destOrd="0" presId="urn:microsoft.com/office/officeart/2005/8/layout/vList5"/>
    <dgm:cxn modelId="{50DD9791-66D8-40B4-AA6A-6D8406721E8E}" srcId="{93AEF13B-DB99-4F1F-9064-F6EE113F28C3}" destId="{CBD82AEE-7D0C-4196-AFEB-109A047702A2}" srcOrd="1" destOrd="0" parTransId="{AFC9A30B-A9B6-4BD4-9EE4-3AC63E2A1E6F}" sibTransId="{463682CA-2742-4B52-BFDD-44CABC4AD7DA}"/>
    <dgm:cxn modelId="{9624EEA6-4DE7-4C90-ACC7-AA0D886831B1}" type="presOf" srcId="{ADA36A24-636D-42B9-B0D8-36870FC6CC75}" destId="{7641A8C1-98C2-4A7D-8333-B65BCEA6926B}" srcOrd="0" destOrd="0" presId="urn:microsoft.com/office/officeart/2005/8/layout/vList5"/>
    <dgm:cxn modelId="{B08825B4-14CE-40D6-9DF6-D6F6B23890A4}" srcId="{52984777-C2AA-4B16-9D7F-7227E1FF633D}" destId="{BC072160-3DB9-456B-A8BE-96D8F6A2E94E}" srcOrd="0" destOrd="0" parTransId="{6A94DB43-1A83-499B-B514-C04707D724F6}" sibTransId="{72B3F18B-4A94-4089-8A75-84C475E86EAA}"/>
    <dgm:cxn modelId="{38E785BA-A536-4188-B975-FAE83C772FD0}" type="presOf" srcId="{21960B7A-146E-4A41-B04A-CE1457513094}" destId="{4ADC6982-56F7-4F86-BEFF-E9C83B50AEB4}" srcOrd="0" destOrd="0" presId="urn:microsoft.com/office/officeart/2005/8/layout/vList5"/>
    <dgm:cxn modelId="{5CCF23C1-A0C2-49F9-8038-1251855BA960}" type="presOf" srcId="{6968D5C5-6ADD-479F-89D6-461B33859506}" destId="{72DFA1BD-56BB-47E0-A7A8-5D2409FF3A38}" srcOrd="0" destOrd="0" presId="urn:microsoft.com/office/officeart/2005/8/layout/vList5"/>
    <dgm:cxn modelId="{0A8B12C5-1691-40F0-85B9-45DF642E32FF}" type="presOf" srcId="{B9360AC8-174A-4CB6-A836-7E32F4F7373C}" destId="{3CA4A834-6A00-4724-A53F-616FF79588DF}" srcOrd="0" destOrd="0" presId="urn:microsoft.com/office/officeart/2005/8/layout/vList5"/>
    <dgm:cxn modelId="{C48E4CC5-8451-4705-A4FA-E23B05FB82CE}" srcId="{21AE1600-4627-4FE1-B797-2F71CB36EC86}" destId="{7BD4AA2C-7B3E-4673-8212-62D34AFE56D1}" srcOrd="1" destOrd="0" parTransId="{92D0A604-D178-4FFD-82EE-6105EFCAC4AB}" sibTransId="{891E4775-B934-43C3-8E89-4B26E4620EDF}"/>
    <dgm:cxn modelId="{499F61CE-E13F-441E-BCAF-D558BC52D40A}" type="presOf" srcId="{CBD82AEE-7D0C-4196-AFEB-109A047702A2}" destId="{72DFA1BD-56BB-47E0-A7A8-5D2409FF3A38}" srcOrd="0" destOrd="1" presId="urn:microsoft.com/office/officeart/2005/8/layout/vList5"/>
    <dgm:cxn modelId="{43CCEAED-6C02-41E1-82E3-80D2AC67AB71}" type="presOf" srcId="{7BD4AA2C-7B3E-4673-8212-62D34AFE56D1}" destId="{3CA4A834-6A00-4724-A53F-616FF79588DF}" srcOrd="0" destOrd="1" presId="urn:microsoft.com/office/officeart/2005/8/layout/vList5"/>
    <dgm:cxn modelId="{227B7BF9-A14B-4A93-A463-6CCF61A609B3}" srcId="{93AEF13B-DB99-4F1F-9064-F6EE113F28C3}" destId="{6968D5C5-6ADD-479F-89D6-461B33859506}" srcOrd="0" destOrd="0" parTransId="{DDDF4C40-024B-4927-9571-E63F053D699E}" sibTransId="{41AD4375-2746-45CC-AD28-F1890740EF3C}"/>
    <dgm:cxn modelId="{D9E1DBAE-17F9-4CD0-811E-9A416CCD06A6}" type="presParOf" srcId="{E071F783-9968-4FE3-9E1A-5134779D1C93}" destId="{95855871-78CB-4839-8C38-8A9390C01C51}" srcOrd="0" destOrd="0" presId="urn:microsoft.com/office/officeart/2005/8/layout/vList5"/>
    <dgm:cxn modelId="{FAB98FEE-5750-45EB-B188-C03E5329707F}" type="presParOf" srcId="{95855871-78CB-4839-8C38-8A9390C01C51}" destId="{7641A8C1-98C2-4A7D-8333-B65BCEA6926B}" srcOrd="0" destOrd="0" presId="urn:microsoft.com/office/officeart/2005/8/layout/vList5"/>
    <dgm:cxn modelId="{92755AA2-BD7C-4950-BD1F-D9982CD45755}" type="presParOf" srcId="{95855871-78CB-4839-8C38-8A9390C01C51}" destId="{4ADC6982-56F7-4F86-BEFF-E9C83B50AEB4}" srcOrd="1" destOrd="0" presId="urn:microsoft.com/office/officeart/2005/8/layout/vList5"/>
    <dgm:cxn modelId="{1FEB23B7-12C3-48F1-AE57-3B8D08466E20}" type="presParOf" srcId="{E071F783-9968-4FE3-9E1A-5134779D1C93}" destId="{FDF7CF57-3119-4C4E-ABC6-340608F8A67A}" srcOrd="1" destOrd="0" presId="urn:microsoft.com/office/officeart/2005/8/layout/vList5"/>
    <dgm:cxn modelId="{B4B144E5-2105-4998-BD7B-54E443097E79}" type="presParOf" srcId="{E071F783-9968-4FE3-9E1A-5134779D1C93}" destId="{4FC81166-AA30-4BF4-8F75-954B62E7AE5B}" srcOrd="2" destOrd="0" presId="urn:microsoft.com/office/officeart/2005/8/layout/vList5"/>
    <dgm:cxn modelId="{81F786A5-8224-4BDF-9BBA-3D4542B9D915}" type="presParOf" srcId="{4FC81166-AA30-4BF4-8F75-954B62E7AE5B}" destId="{4A3138B8-5E2B-4526-A8EB-F58514B27FE4}" srcOrd="0" destOrd="0" presId="urn:microsoft.com/office/officeart/2005/8/layout/vList5"/>
    <dgm:cxn modelId="{81525CA3-A352-43E4-8AD8-53F756F28238}" type="presParOf" srcId="{4FC81166-AA30-4BF4-8F75-954B62E7AE5B}" destId="{1007281C-E506-42FB-8B88-3C6ED7D562BD}" srcOrd="1" destOrd="0" presId="urn:microsoft.com/office/officeart/2005/8/layout/vList5"/>
    <dgm:cxn modelId="{A4E2432E-6097-458D-B88F-DED417AEBF74}" type="presParOf" srcId="{E071F783-9968-4FE3-9E1A-5134779D1C93}" destId="{22D630FD-3B74-4C6B-9F92-449274FB7A96}" srcOrd="3" destOrd="0" presId="urn:microsoft.com/office/officeart/2005/8/layout/vList5"/>
    <dgm:cxn modelId="{5E57E0B3-4306-4899-991E-CC08C073F6E3}" type="presParOf" srcId="{E071F783-9968-4FE3-9E1A-5134779D1C93}" destId="{CA521CA5-D66F-4332-A728-02344A8EDD99}" srcOrd="4" destOrd="0" presId="urn:microsoft.com/office/officeart/2005/8/layout/vList5"/>
    <dgm:cxn modelId="{C96F8AA0-9893-4E9A-A7FC-C85C3440C999}" type="presParOf" srcId="{CA521CA5-D66F-4332-A728-02344A8EDD99}" destId="{E4A51865-84A2-44B9-AFC3-536BE5B8E08F}" srcOrd="0" destOrd="0" presId="urn:microsoft.com/office/officeart/2005/8/layout/vList5"/>
    <dgm:cxn modelId="{A75D801F-A959-4EDE-8C53-BB506D39FCE7}" type="presParOf" srcId="{CA521CA5-D66F-4332-A728-02344A8EDD99}" destId="{72DFA1BD-56BB-47E0-A7A8-5D2409FF3A38}" srcOrd="1" destOrd="0" presId="urn:microsoft.com/office/officeart/2005/8/layout/vList5"/>
    <dgm:cxn modelId="{3116A082-C56C-4925-883D-9B9FA3A64063}" type="presParOf" srcId="{E071F783-9968-4FE3-9E1A-5134779D1C93}" destId="{0B8271F3-11E3-4AAF-83F7-841F2B7FB3C3}" srcOrd="5" destOrd="0" presId="urn:microsoft.com/office/officeart/2005/8/layout/vList5"/>
    <dgm:cxn modelId="{7041802C-F86D-4984-996D-2E17E9EAB73B}" type="presParOf" srcId="{E071F783-9968-4FE3-9E1A-5134779D1C93}" destId="{6C11BF88-41B0-47EB-BD3E-4B07661D758B}" srcOrd="6" destOrd="0" presId="urn:microsoft.com/office/officeart/2005/8/layout/vList5"/>
    <dgm:cxn modelId="{5DD5223A-D2EB-4454-9092-D1C2C08BE215}" type="presParOf" srcId="{6C11BF88-41B0-47EB-BD3E-4B07661D758B}" destId="{73E46814-6E24-472D-8D48-D4CCD7D1BB35}" srcOrd="0" destOrd="0" presId="urn:microsoft.com/office/officeart/2005/8/layout/vList5"/>
    <dgm:cxn modelId="{AEABE597-9B56-4349-AE76-935FDE81F2E5}" type="presParOf" srcId="{6C11BF88-41B0-47EB-BD3E-4B07661D758B}" destId="{3CA4A834-6A00-4724-A53F-616FF79588D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1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Create a Windows Azure account online.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2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Open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Microsoft SQL Server Management Studio</a:t>
          </a:r>
          <a:r>
            <a:rPr lang="en-US" sz="1600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B711F6EE-6686-48BD-BDF0-A14F8097B738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3</a:t>
          </a:r>
        </a:p>
      </dgm:t>
    </dgm:pt>
    <dgm:pt modelId="{476EE89A-FE03-4A7A-BE76-1B1292583187}" type="parTrans" cxnId="{7BF35EAB-C43C-4A75-AAA6-65DD57D620B8}">
      <dgm:prSet/>
      <dgm:spPr/>
      <dgm:t>
        <a:bodyPr/>
        <a:lstStyle/>
        <a:p>
          <a:endParaRPr lang="en-US"/>
        </a:p>
      </dgm:t>
    </dgm:pt>
    <dgm:pt modelId="{38290BC8-1D05-44E3-A90A-69542D06054D}" type="sibTrans" cxnId="{7BF35EAB-C43C-4A75-AAA6-65DD57D620B8}">
      <dgm:prSet/>
      <dgm:spPr/>
      <dgm:t>
        <a:bodyPr/>
        <a:lstStyle/>
        <a:p>
          <a:endParaRPr lang="en-US"/>
        </a:p>
      </dgm:t>
    </dgm:pt>
    <dgm:pt modelId="{5A7E8A77-98F7-4449-A8FB-66A2896CE58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Connect to Server</a:t>
          </a:r>
          <a:r>
            <a:rPr lang="en-US" sz="1600" dirty="0">
              <a:latin typeface="Calibri" pitchFamily="34" charset="0"/>
              <a:cs typeface="Calibri" pitchFamily="34" charset="0"/>
            </a:rPr>
            <a:t> dialog box, specify the name of the SQL Azure server. </a:t>
          </a:r>
        </a:p>
      </dgm:t>
    </dgm:pt>
    <dgm:pt modelId="{B50E1149-088B-461D-A4AF-1F0C1E6520E7}" type="parTrans" cxnId="{DA15F3BC-788F-4FEC-AAED-FA37FAA90955}">
      <dgm:prSet/>
      <dgm:spPr/>
      <dgm:t>
        <a:bodyPr/>
        <a:lstStyle/>
        <a:p>
          <a:endParaRPr lang="en-US"/>
        </a:p>
      </dgm:t>
    </dgm:pt>
    <dgm:pt modelId="{060D051D-F7AC-468B-A879-EC7E7972040A}" type="sibTrans" cxnId="{DA15F3BC-788F-4FEC-AAED-FA37FAA90955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3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3">
        <dgm:presLayoutVars>
          <dgm:bulletEnabled val="1"/>
        </dgm:presLayoutVars>
      </dgm:prSet>
      <dgm:spPr/>
    </dgm:pt>
    <dgm:pt modelId="{88A96DFB-9F8D-401F-93A7-FF5628109EEA}" type="pres">
      <dgm:prSet presAssocID="{680F7251-B856-4DD1-8E60-B34EBF423653}" presName="sp" presStyleCnt="0"/>
      <dgm:spPr/>
    </dgm:pt>
    <dgm:pt modelId="{164EDF45-DCDF-4F6F-A15B-5BA5772209CA}" type="pres">
      <dgm:prSet presAssocID="{B711F6EE-6686-48BD-BDF0-A14F8097B738}" presName="composite" presStyleCnt="0"/>
      <dgm:spPr/>
    </dgm:pt>
    <dgm:pt modelId="{F0CB3FBB-F207-4562-B11B-897E38FEC919}" type="pres">
      <dgm:prSet presAssocID="{B711F6EE-6686-48BD-BDF0-A14F8097B738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31561BA6-0EA0-4656-9593-80D1BF308F1A}" type="pres">
      <dgm:prSet presAssocID="{B711F6EE-6686-48BD-BDF0-A14F8097B738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600A9130-6CC4-4089-B831-51D3D22DF93F}" type="presOf" srcId="{5A7E8A77-98F7-4449-A8FB-66A2896CE58D}" destId="{31561BA6-0EA0-4656-9593-80D1BF308F1A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26297672-4872-4FCF-BBEB-D2EDE79D8609}" type="presOf" srcId="{0E40C2B0-576D-4730-9668-B4CDBA448F0D}" destId="{113BA198-FA42-4D57-B5F3-3F5243D5E969}" srcOrd="0" destOrd="0" presId="urn:microsoft.com/office/officeart/2005/8/layout/chevron2"/>
    <dgm:cxn modelId="{35036A54-7AAB-49EF-AF8E-F74D10261C4C}" type="presOf" srcId="{0EC8CF94-D60C-416F-B0C3-A885880DD0B5}" destId="{207B2A49-707A-4A1F-A488-334A7C2133F4}" srcOrd="0" destOrd="0" presId="urn:microsoft.com/office/officeart/2005/8/layout/chevron2"/>
    <dgm:cxn modelId="{DD76E183-7962-46FE-89C8-F6693A1B9D2F}" type="presOf" srcId="{B711F6EE-6686-48BD-BDF0-A14F8097B738}" destId="{F0CB3FBB-F207-4562-B11B-897E38FEC919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7BF35EAB-C43C-4A75-AAA6-65DD57D620B8}" srcId="{BDC90882-301C-4987-9033-2044F395C8D8}" destId="{B711F6EE-6686-48BD-BDF0-A14F8097B738}" srcOrd="2" destOrd="0" parTransId="{476EE89A-FE03-4A7A-BE76-1B1292583187}" sibTransId="{38290BC8-1D05-44E3-A90A-69542D06054D}"/>
    <dgm:cxn modelId="{DA15F3BC-788F-4FEC-AAED-FA37FAA90955}" srcId="{B711F6EE-6686-48BD-BDF0-A14F8097B738}" destId="{5A7E8A77-98F7-4449-A8FB-66A2896CE58D}" srcOrd="0" destOrd="0" parTransId="{B50E1149-088B-461D-A4AF-1F0C1E6520E7}" sibTransId="{060D051D-F7AC-468B-A879-EC7E7972040A}"/>
    <dgm:cxn modelId="{DC51F3CA-45B0-444A-96FE-6A8F110718EF}" type="presOf" srcId="{BDC90882-301C-4987-9033-2044F395C8D8}" destId="{C462FC85-0769-4334-8797-133ADB982AE4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845DD5F6-5A1E-4AA7-8826-63109B7C7E5A}" type="presOf" srcId="{B2FC6C9C-18BB-4DB2-8AD4-97D89F2C7FC0}" destId="{2944EF50-6616-442F-8BB7-231A6C496B5E}" srcOrd="0" destOrd="0" presId="urn:microsoft.com/office/officeart/2005/8/layout/chevron2"/>
    <dgm:cxn modelId="{6A9BA3F7-CCD7-4A2C-8334-385A8344DB6C}" type="presOf" srcId="{0E791DE6-F048-4034-86FE-0A56F33BF584}" destId="{1E32F0F8-9757-43DF-99A6-8113A9818C36}" srcOrd="0" destOrd="0" presId="urn:microsoft.com/office/officeart/2005/8/layout/chevron2"/>
    <dgm:cxn modelId="{858EB512-70CD-4594-B390-2E973D76F190}" type="presParOf" srcId="{C462FC85-0769-4334-8797-133ADB982AE4}" destId="{0CDE14B9-EFC4-4DED-98F6-FE1E0E3ADB49}" srcOrd="0" destOrd="0" presId="urn:microsoft.com/office/officeart/2005/8/layout/chevron2"/>
    <dgm:cxn modelId="{C589ED33-14BE-4003-B797-2375D3E4C436}" type="presParOf" srcId="{0CDE14B9-EFC4-4DED-98F6-FE1E0E3ADB49}" destId="{1E32F0F8-9757-43DF-99A6-8113A9818C36}" srcOrd="0" destOrd="0" presId="urn:microsoft.com/office/officeart/2005/8/layout/chevron2"/>
    <dgm:cxn modelId="{3ABD4ECA-9664-4669-83D9-E2574382AAF5}" type="presParOf" srcId="{0CDE14B9-EFC4-4DED-98F6-FE1E0E3ADB49}" destId="{113BA198-FA42-4D57-B5F3-3F5243D5E969}" srcOrd="1" destOrd="0" presId="urn:microsoft.com/office/officeart/2005/8/layout/chevron2"/>
    <dgm:cxn modelId="{1ABEEE7F-80AB-47E4-8944-5AEF56F32046}" type="presParOf" srcId="{C462FC85-0769-4334-8797-133ADB982AE4}" destId="{ACDF224B-4343-46A8-BF3D-B9FA8EB571FE}" srcOrd="1" destOrd="0" presId="urn:microsoft.com/office/officeart/2005/8/layout/chevron2"/>
    <dgm:cxn modelId="{81F24A34-84FB-42B3-B9B3-E0CE661E78EF}" type="presParOf" srcId="{C462FC85-0769-4334-8797-133ADB982AE4}" destId="{4E26867B-2969-48C9-A08E-802B107A4D93}" srcOrd="2" destOrd="0" presId="urn:microsoft.com/office/officeart/2005/8/layout/chevron2"/>
    <dgm:cxn modelId="{E5959ED5-E228-4F1B-95AC-AF88C39F8EB5}" type="presParOf" srcId="{4E26867B-2969-48C9-A08E-802B107A4D93}" destId="{207B2A49-707A-4A1F-A488-334A7C2133F4}" srcOrd="0" destOrd="0" presId="urn:microsoft.com/office/officeart/2005/8/layout/chevron2"/>
    <dgm:cxn modelId="{33466EAF-633F-4D3D-BBC3-EA44FC3B4980}" type="presParOf" srcId="{4E26867B-2969-48C9-A08E-802B107A4D93}" destId="{2944EF50-6616-442F-8BB7-231A6C496B5E}" srcOrd="1" destOrd="0" presId="urn:microsoft.com/office/officeart/2005/8/layout/chevron2"/>
    <dgm:cxn modelId="{9A76B809-A0BA-4345-82AB-91E29816BEC4}" type="presParOf" srcId="{C462FC85-0769-4334-8797-133ADB982AE4}" destId="{88A96DFB-9F8D-401F-93A7-FF5628109EEA}" srcOrd="3" destOrd="0" presId="urn:microsoft.com/office/officeart/2005/8/layout/chevron2"/>
    <dgm:cxn modelId="{B75CB6A1-466D-49AA-B172-0DB55AC1D835}" type="presParOf" srcId="{C462FC85-0769-4334-8797-133ADB982AE4}" destId="{164EDF45-DCDF-4F6F-A15B-5BA5772209CA}" srcOrd="4" destOrd="0" presId="urn:microsoft.com/office/officeart/2005/8/layout/chevron2"/>
    <dgm:cxn modelId="{78A4A47E-2506-436F-A6F7-D53C4D05B921}" type="presParOf" srcId="{164EDF45-DCDF-4F6F-A15B-5BA5772209CA}" destId="{F0CB3FBB-F207-4562-B11B-897E38FEC919}" srcOrd="0" destOrd="0" presId="urn:microsoft.com/office/officeart/2005/8/layout/chevron2"/>
    <dgm:cxn modelId="{46F50CDD-0CA3-4607-A8AD-693C1D9584EF}" type="presParOf" srcId="{164EDF45-DCDF-4F6F-A15B-5BA5772209CA}" destId="{31561BA6-0EA0-4656-9593-80D1BF308F1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4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Authentication</a:t>
          </a:r>
          <a:r>
            <a:rPr lang="en-US" sz="1600" dirty="0">
              <a:latin typeface="Calibri" pitchFamily="34" charset="0"/>
              <a:cs typeface="Calibri" pitchFamily="34" charset="0"/>
            </a:rPr>
            <a:t> box, select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SQL Server Authentication</a:t>
          </a:r>
          <a:r>
            <a:rPr lang="en-US" sz="1600" dirty="0">
              <a:latin typeface="Calibri" pitchFamily="34" charset="0"/>
              <a:cs typeface="Calibri" pitchFamily="34" charset="0"/>
            </a:rPr>
            <a:t>.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5</a:t>
          </a: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Login</a:t>
          </a:r>
          <a:r>
            <a:rPr lang="en-US" sz="1600" dirty="0">
              <a:latin typeface="Calibri" pitchFamily="34" charset="0"/>
              <a:cs typeface="Calibri" pitchFamily="34" charset="0"/>
            </a:rPr>
            <a:t> box, type the name of the SQL Azure administrator account and the password.</a:t>
          </a: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437AE539-F40C-45F1-88E2-CED92DA33C37}" type="presOf" srcId="{B2FC6C9C-18BB-4DB2-8AD4-97D89F2C7FC0}" destId="{2944EF50-6616-442F-8BB7-231A6C496B5E}" srcOrd="0" destOrd="0" presId="urn:microsoft.com/office/officeart/2005/8/layout/chevron2"/>
    <dgm:cxn modelId="{9AD7F36B-632D-41D7-91B2-68501E3F7BA8}" type="presOf" srcId="{0EC8CF94-D60C-416F-B0C3-A885880DD0B5}" destId="{207B2A49-707A-4A1F-A488-334A7C2133F4}" srcOrd="0" destOrd="0" presId="urn:microsoft.com/office/officeart/2005/8/layout/chevron2"/>
    <dgm:cxn modelId="{C1B31370-8BA8-47BD-B238-FFE4FEDD7C70}" type="presOf" srcId="{0E791DE6-F048-4034-86FE-0A56F33BF584}" destId="{1E32F0F8-9757-43DF-99A6-8113A9818C36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CE41CBB1-449C-415B-AEF4-13348FDAAC39}" type="presOf" srcId="{BDC90882-301C-4987-9033-2044F395C8D8}" destId="{C462FC85-0769-4334-8797-133ADB982AE4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755ADCF6-818D-45CB-B0C7-4F6238F341CF}" type="presOf" srcId="{0E40C2B0-576D-4730-9668-B4CDBA448F0D}" destId="{113BA198-FA42-4D57-B5F3-3F5243D5E969}" srcOrd="0" destOrd="0" presId="urn:microsoft.com/office/officeart/2005/8/layout/chevron2"/>
    <dgm:cxn modelId="{D0B7A53C-5674-4BE8-9A0F-55B32A2BCF98}" type="presParOf" srcId="{C462FC85-0769-4334-8797-133ADB982AE4}" destId="{0CDE14B9-EFC4-4DED-98F6-FE1E0E3ADB49}" srcOrd="0" destOrd="0" presId="urn:microsoft.com/office/officeart/2005/8/layout/chevron2"/>
    <dgm:cxn modelId="{8DEFFEF5-9617-47FA-ADC7-C59660B6704C}" type="presParOf" srcId="{0CDE14B9-EFC4-4DED-98F6-FE1E0E3ADB49}" destId="{1E32F0F8-9757-43DF-99A6-8113A9818C36}" srcOrd="0" destOrd="0" presId="urn:microsoft.com/office/officeart/2005/8/layout/chevron2"/>
    <dgm:cxn modelId="{2200DC7D-FC67-4A51-AC4C-AAAF6149CE23}" type="presParOf" srcId="{0CDE14B9-EFC4-4DED-98F6-FE1E0E3ADB49}" destId="{113BA198-FA42-4D57-B5F3-3F5243D5E969}" srcOrd="1" destOrd="0" presId="urn:microsoft.com/office/officeart/2005/8/layout/chevron2"/>
    <dgm:cxn modelId="{1E71CDCD-79E3-4254-9211-6E683698B3A7}" type="presParOf" srcId="{C462FC85-0769-4334-8797-133ADB982AE4}" destId="{ACDF224B-4343-46A8-BF3D-B9FA8EB571FE}" srcOrd="1" destOrd="0" presId="urn:microsoft.com/office/officeart/2005/8/layout/chevron2"/>
    <dgm:cxn modelId="{652C9622-80AC-4F3C-9931-E579E38FB145}" type="presParOf" srcId="{C462FC85-0769-4334-8797-133ADB982AE4}" destId="{4E26867B-2969-48C9-A08E-802B107A4D93}" srcOrd="2" destOrd="0" presId="urn:microsoft.com/office/officeart/2005/8/layout/chevron2"/>
    <dgm:cxn modelId="{9BC7CB2B-7525-4565-95E5-7E6A0CDE5735}" type="presParOf" srcId="{4E26867B-2969-48C9-A08E-802B107A4D93}" destId="{207B2A49-707A-4A1F-A488-334A7C2133F4}" srcOrd="0" destOrd="0" presId="urn:microsoft.com/office/officeart/2005/8/layout/chevron2"/>
    <dgm:cxn modelId="{BB661C5B-353F-4BB3-96FC-B7C1AE127F8C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>
              <a:latin typeface="Calibri" pitchFamily="34" charset="0"/>
              <a:cs typeface="Calibri" pitchFamily="34" charset="0"/>
            </a:rPr>
            <a:t>6</a:t>
          </a: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Click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Connect</a:t>
          </a:r>
          <a:r>
            <a:rPr lang="en-US" sz="1600" dirty="0">
              <a:latin typeface="Calibri" pitchFamily="34" charset="0"/>
              <a:cs typeface="Calibri" pitchFamily="34" charset="0"/>
            </a:rPr>
            <a:t>. The database is displayed as shown in the following figure:</a:t>
          </a: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1">
        <dgm:presLayoutVars>
          <dgm:chMax val="1"/>
          <dgm:bulletEnabled val="1"/>
        </dgm:presLayoutVars>
      </dgm:prSet>
      <dgm:spPr/>
    </dgm:pt>
    <dgm:pt modelId="{113BA198-FA42-4D57-B5F3-3F5243D5E969}" type="pres">
      <dgm:prSet presAssocID="{0E791DE6-F048-4034-86FE-0A56F33BF584}" presName="descendantText" presStyleLbl="alignAcc1" presStyleIdx="0" presStyleCnt="1">
        <dgm:presLayoutVars>
          <dgm:bulletEnabled val="1"/>
        </dgm:presLayoutVars>
      </dgm:prSet>
      <dgm:spPr/>
    </dgm:pt>
  </dgm:ptLst>
  <dgm:cxnLst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C8B84650-F94D-4CB4-8E8F-700A43DEDA65}" type="presOf" srcId="{BDC90882-301C-4987-9033-2044F395C8D8}" destId="{C462FC85-0769-4334-8797-133ADB982AE4}" srcOrd="0" destOrd="0" presId="urn:microsoft.com/office/officeart/2005/8/layout/chevron2"/>
    <dgm:cxn modelId="{86549554-7651-406B-BEFE-5AF7EF66FD81}" type="presOf" srcId="{0E40C2B0-576D-4730-9668-B4CDBA448F0D}" destId="{113BA198-FA42-4D57-B5F3-3F5243D5E969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55ECBAF3-9AE3-4854-B781-C6A49132BE7B}" type="presOf" srcId="{0E791DE6-F048-4034-86FE-0A56F33BF584}" destId="{1E32F0F8-9757-43DF-99A6-8113A9818C36}" srcOrd="0" destOrd="0" presId="urn:microsoft.com/office/officeart/2005/8/layout/chevron2"/>
    <dgm:cxn modelId="{B5AD2305-13BC-4A48-A3C4-586E6A134452}" type="presParOf" srcId="{C462FC85-0769-4334-8797-133ADB982AE4}" destId="{0CDE14B9-EFC4-4DED-98F6-FE1E0E3ADB49}" srcOrd="0" destOrd="0" presId="urn:microsoft.com/office/officeart/2005/8/layout/chevron2"/>
    <dgm:cxn modelId="{2C17BC9F-7E17-4796-AD12-BDCBD2CD4484}" type="presParOf" srcId="{0CDE14B9-EFC4-4DED-98F6-FE1E0E3ADB49}" destId="{1E32F0F8-9757-43DF-99A6-8113A9818C36}" srcOrd="0" destOrd="0" presId="urn:microsoft.com/office/officeart/2005/8/layout/chevron2"/>
    <dgm:cxn modelId="{D80D9347-F9B1-43F8-849B-0312664A3F1B}" type="presParOf" srcId="{0CDE14B9-EFC4-4DED-98F6-FE1E0E3ADB49}" destId="{113BA198-FA42-4D57-B5F3-3F5243D5E96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192274"/>
          <a:ext cx="7924800" cy="2564099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22910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An SQL Azure account must first be created before adding servers that will help to store and manage the data.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This account is created for billing purposes.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The subscription for an account is recorded and metered and an individual is charged according to the usage.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To create an account, the credentials need to be provided.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After the user account is created, the requirements need to be provided for the SQL Azure database.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This includes the number of databases required, database size, and so on.</a:t>
          </a:r>
        </a:p>
      </dsp:txBody>
      <dsp:txXfrm>
        <a:off x="0" y="192274"/>
        <a:ext cx="7924800" cy="2564099"/>
      </dsp:txXfrm>
    </dsp:sp>
    <dsp:sp modelId="{D8815EEF-E9C4-475D-A970-0FBE57B256A3}">
      <dsp:nvSpPr>
        <dsp:cNvPr id="0" name=""/>
        <dsp:cNvSpPr/>
      </dsp:nvSpPr>
      <dsp:spPr>
        <a:xfrm>
          <a:off x="396240" y="29914"/>
          <a:ext cx="5547360" cy="32472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Account</a:t>
          </a:r>
        </a:p>
      </dsp:txBody>
      <dsp:txXfrm>
        <a:off x="412092" y="45766"/>
        <a:ext cx="5515656" cy="293016"/>
      </dsp:txXfrm>
    </dsp:sp>
    <dsp:sp modelId="{6EA2FBD7-95FB-4B86-8EA2-4191FDEE141B}">
      <dsp:nvSpPr>
        <dsp:cNvPr id="0" name=""/>
        <dsp:cNvSpPr/>
      </dsp:nvSpPr>
      <dsp:spPr>
        <a:xfrm>
          <a:off x="0" y="2978134"/>
          <a:ext cx="7924800" cy="17671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22910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The SQL Azure server is the object that helps to interact between the account and the database.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After the account is registered, the databases are configured using the SQL Azure server.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Other settings such as firewall settings and Domain Name System (DNS) assignment are also configured in the SQL Azure server.</a:t>
          </a:r>
        </a:p>
      </dsp:txBody>
      <dsp:txXfrm>
        <a:off x="0" y="2978134"/>
        <a:ext cx="7924800" cy="1767150"/>
      </dsp:txXfrm>
    </dsp:sp>
    <dsp:sp modelId="{BA250BC0-946A-4541-9E02-422EC747B991}">
      <dsp:nvSpPr>
        <dsp:cNvPr id="0" name=""/>
        <dsp:cNvSpPr/>
      </dsp:nvSpPr>
      <dsp:spPr>
        <a:xfrm>
          <a:off x="396240" y="2815775"/>
          <a:ext cx="5547360" cy="32472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Server</a:t>
          </a:r>
        </a:p>
      </dsp:txBody>
      <dsp:txXfrm>
        <a:off x="412092" y="2831627"/>
        <a:ext cx="5515656" cy="2930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305775"/>
          <a:ext cx="7924800" cy="1675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95732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The SQL Azure database stores all the data in a similar manner as any </a:t>
          </a:r>
          <a:br>
            <a:rPr lang="en-US" sz="1600" kern="1200" dirty="0">
              <a:latin typeface="Calibri" pitchFamily="34" charset="0"/>
              <a:cs typeface="Calibri" pitchFamily="34" charset="0"/>
            </a:rPr>
          </a:br>
          <a:r>
            <a:rPr lang="en-US" sz="1600" kern="1200" dirty="0">
              <a:latin typeface="Calibri" pitchFamily="34" charset="0"/>
              <a:cs typeface="Calibri" pitchFamily="34" charset="0"/>
            </a:rPr>
            <a:t>on-premises SQL Server database would store the data.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Though present on the cloud, the SQL Azure database has all the functionalities of a normal RDBMS such as tables, views, queries, functions, security settings, and so on.</a:t>
          </a:r>
        </a:p>
      </dsp:txBody>
      <dsp:txXfrm>
        <a:off x="0" y="305775"/>
        <a:ext cx="7924800" cy="1675800"/>
      </dsp:txXfrm>
    </dsp:sp>
    <dsp:sp modelId="{D8815EEF-E9C4-475D-A970-0FBE57B256A3}">
      <dsp:nvSpPr>
        <dsp:cNvPr id="0" name=""/>
        <dsp:cNvSpPr/>
      </dsp:nvSpPr>
      <dsp:spPr>
        <a:xfrm>
          <a:off x="396240" y="25334"/>
          <a:ext cx="5547360" cy="5608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Database</a:t>
          </a:r>
        </a:p>
      </dsp:txBody>
      <dsp:txXfrm>
        <a:off x="423620" y="52714"/>
        <a:ext cx="5492600" cy="506120"/>
      </dsp:txXfrm>
    </dsp:sp>
    <dsp:sp modelId="{42910F3D-5B55-4C69-83E7-BC3F3B459483}">
      <dsp:nvSpPr>
        <dsp:cNvPr id="0" name=""/>
        <dsp:cNvSpPr/>
      </dsp:nvSpPr>
      <dsp:spPr>
        <a:xfrm>
          <a:off x="0" y="2364615"/>
          <a:ext cx="7924800" cy="14962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95732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addition to these core objects, there is an additional object in SQL Azure.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This object is the SQL Azure Data Sync technology.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The SQL Azure Data Sync technology is built on Microsoft Sync Framework and SQL Azure database.</a:t>
          </a:r>
        </a:p>
      </dsp:txBody>
      <dsp:txXfrm>
        <a:off x="0" y="2364615"/>
        <a:ext cx="7924800" cy="1496250"/>
      </dsp:txXfrm>
    </dsp:sp>
    <dsp:sp modelId="{F453E055-B8BC-427D-8D5B-56F55BEFE9B7}">
      <dsp:nvSpPr>
        <dsp:cNvPr id="0" name=""/>
        <dsp:cNvSpPr/>
      </dsp:nvSpPr>
      <dsp:spPr>
        <a:xfrm>
          <a:off x="396240" y="2084175"/>
          <a:ext cx="5547360" cy="56088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latin typeface="Calibri" pitchFamily="34" charset="0"/>
              <a:cs typeface="Calibri" pitchFamily="34" charset="0"/>
            </a:rPr>
            <a:t>Others</a:t>
          </a:r>
        </a:p>
      </dsp:txBody>
      <dsp:txXfrm>
        <a:off x="423620" y="2111555"/>
        <a:ext cx="5492600" cy="5061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8712DC-71E7-465F-AD92-784BE24331FA}">
      <dsp:nvSpPr>
        <dsp:cNvPr id="0" name=""/>
        <dsp:cNvSpPr/>
      </dsp:nvSpPr>
      <dsp:spPr>
        <a:xfrm rot="5400000">
          <a:off x="4467218" y="-2915682"/>
          <a:ext cx="749617" cy="6772673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SQL Azure provides several functions similar to on-premises SQL Server at a lower cost </a:t>
          </a:r>
          <a:r>
            <a:rPr lang="en-US" sz="1400" kern="1200">
              <a:latin typeface="Calibri" pitchFamily="34" charset="0"/>
              <a:cs typeface="Calibri" pitchFamily="34" charset="0"/>
            </a:rPr>
            <a:t>when compared to </a:t>
          </a:r>
          <a:r>
            <a:rPr lang="en-US" sz="1400" kern="1200" dirty="0">
              <a:latin typeface="Calibri" pitchFamily="34" charset="0"/>
              <a:cs typeface="Calibri" pitchFamily="34" charset="0"/>
            </a:rPr>
            <a:t>on-premises instances of SQL Server.</a:t>
          </a:r>
        </a:p>
      </dsp:txBody>
      <dsp:txXfrm rot="-5400000">
        <a:off x="1455691" y="132438"/>
        <a:ext cx="6736080" cy="676431"/>
      </dsp:txXfrm>
    </dsp:sp>
    <dsp:sp modelId="{51B31CAA-C45A-4E53-9F07-3D8308984796}">
      <dsp:nvSpPr>
        <dsp:cNvPr id="0" name=""/>
        <dsp:cNvSpPr/>
      </dsp:nvSpPr>
      <dsp:spPr>
        <a:xfrm>
          <a:off x="168" y="2143"/>
          <a:ext cx="1455522" cy="93702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Lower cost</a:t>
          </a:r>
        </a:p>
      </dsp:txBody>
      <dsp:txXfrm>
        <a:off x="45910" y="47885"/>
        <a:ext cx="1364038" cy="845537"/>
      </dsp:txXfrm>
    </dsp:sp>
    <dsp:sp modelId="{63A1AEEA-A1AF-4A34-88D1-312C252C46C7}">
      <dsp:nvSpPr>
        <dsp:cNvPr id="0" name=""/>
        <dsp:cNvSpPr/>
      </dsp:nvSpPr>
      <dsp:spPr>
        <a:xfrm rot="5400000">
          <a:off x="4467218" y="-1931809"/>
          <a:ext cx="749617" cy="6772673"/>
        </a:xfrm>
        <a:prstGeom prst="round2SameRect">
          <a:avLst/>
        </a:prstGeom>
        <a:solidFill>
          <a:schemeClr val="accent4">
            <a:tint val="40000"/>
            <a:alpha val="90000"/>
            <a:hueOff val="-986427"/>
            <a:satOff val="5539"/>
            <a:lumOff val="352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986427"/>
              <a:satOff val="5539"/>
              <a:lumOff val="3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TDS is used in on-premises SQL Server databases for client libraries.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Hence, most developers are familiar with TDS and its use.</a:t>
          </a:r>
        </a:p>
      </dsp:txBody>
      <dsp:txXfrm rot="-5400000">
        <a:off x="1455691" y="1116311"/>
        <a:ext cx="6736080" cy="676431"/>
      </dsp:txXfrm>
    </dsp:sp>
    <dsp:sp modelId="{E71AAEC2-1F52-4FF3-B444-CE661BFB3F1D}">
      <dsp:nvSpPr>
        <dsp:cNvPr id="0" name=""/>
        <dsp:cNvSpPr/>
      </dsp:nvSpPr>
      <dsp:spPr>
        <a:xfrm>
          <a:off x="168" y="986016"/>
          <a:ext cx="1455522" cy="937021"/>
        </a:xfrm>
        <a:prstGeom prst="roundRect">
          <a:avLst/>
        </a:prstGeom>
        <a:solidFill>
          <a:schemeClr val="accent4">
            <a:hueOff val="-1116192"/>
            <a:satOff val="6725"/>
            <a:lumOff val="53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Usage of TDS</a:t>
          </a:r>
        </a:p>
      </dsp:txBody>
      <dsp:txXfrm>
        <a:off x="45910" y="1031758"/>
        <a:ext cx="1364038" cy="845537"/>
      </dsp:txXfrm>
    </dsp:sp>
    <dsp:sp modelId="{B8DA601C-F577-40DB-9704-A0F2BC05290E}">
      <dsp:nvSpPr>
        <dsp:cNvPr id="0" name=""/>
        <dsp:cNvSpPr/>
      </dsp:nvSpPr>
      <dsp:spPr>
        <a:xfrm rot="5400000">
          <a:off x="4467218" y="-947936"/>
          <a:ext cx="749617" cy="6772673"/>
        </a:xfrm>
        <a:prstGeom prst="round2SameRect">
          <a:avLst/>
        </a:prstGeom>
        <a:solidFill>
          <a:schemeClr val="accent4">
            <a:tint val="40000"/>
            <a:alpha val="90000"/>
            <a:hueOff val="-1972855"/>
            <a:satOff val="11079"/>
            <a:lumOff val="70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972855"/>
              <a:satOff val="11079"/>
              <a:lumOff val="7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SQL Azure stores multiple copies of data on different physical locations.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Even if there is a hardware failure due to heavy usage or excessive load, SQL Azure helps to maintain the business operations by providing availability of data through other physical locations.</a:t>
          </a:r>
        </a:p>
      </dsp:txBody>
      <dsp:txXfrm rot="-5400000">
        <a:off x="1455691" y="2100184"/>
        <a:ext cx="6736080" cy="676431"/>
      </dsp:txXfrm>
    </dsp:sp>
    <dsp:sp modelId="{7D17A0AD-1416-4AC5-BF5A-DCA4A5EBEDDA}">
      <dsp:nvSpPr>
        <dsp:cNvPr id="0" name=""/>
        <dsp:cNvSpPr/>
      </dsp:nvSpPr>
      <dsp:spPr>
        <a:xfrm>
          <a:off x="10" y="1978987"/>
          <a:ext cx="1455522" cy="937021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Automatic failover measures</a:t>
          </a:r>
        </a:p>
      </dsp:txBody>
      <dsp:txXfrm>
        <a:off x="45752" y="2024729"/>
        <a:ext cx="1364038" cy="845537"/>
      </dsp:txXfrm>
    </dsp:sp>
    <dsp:sp modelId="{4ADC6982-56F7-4F86-BEFF-E9C83B50AEB4}">
      <dsp:nvSpPr>
        <dsp:cNvPr id="0" name=""/>
        <dsp:cNvSpPr/>
      </dsp:nvSpPr>
      <dsp:spPr>
        <a:xfrm rot="5400000">
          <a:off x="4451421" y="19071"/>
          <a:ext cx="749617" cy="6806403"/>
        </a:xfrm>
        <a:prstGeom prst="round2SameRect">
          <a:avLst/>
        </a:prstGeom>
        <a:solidFill>
          <a:schemeClr val="accent4">
            <a:tint val="40000"/>
            <a:alpha val="90000"/>
            <a:hueOff val="-2959282"/>
            <a:satOff val="16618"/>
            <a:lumOff val="1056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2959282"/>
              <a:satOff val="16618"/>
              <a:lumOff val="10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Even small organizations can use SQL Azure as the pricing model for SQL Azure is based on the storage capacity that is used by an organization.</a:t>
          </a:r>
        </a:p>
      </dsp:txBody>
      <dsp:txXfrm rot="-5400000">
        <a:off x="1423029" y="3084057"/>
        <a:ext cx="6769810" cy="676431"/>
      </dsp:txXfrm>
    </dsp:sp>
    <dsp:sp modelId="{7641A8C1-98C2-4A7D-8333-B65BCEA6926B}">
      <dsp:nvSpPr>
        <dsp:cNvPr id="0" name=""/>
        <dsp:cNvSpPr/>
      </dsp:nvSpPr>
      <dsp:spPr>
        <a:xfrm>
          <a:off x="168" y="2953762"/>
          <a:ext cx="1422859" cy="937021"/>
        </a:xfrm>
        <a:prstGeom prst="roundRect">
          <a:avLst/>
        </a:prstGeom>
        <a:solidFill>
          <a:schemeClr val="accent4">
            <a:hueOff val="-3348577"/>
            <a:satOff val="20174"/>
            <a:lumOff val="16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Flexibility in service usage</a:t>
          </a:r>
        </a:p>
      </dsp:txBody>
      <dsp:txXfrm>
        <a:off x="45910" y="2999504"/>
        <a:ext cx="1331375" cy="845537"/>
      </dsp:txXfrm>
    </dsp:sp>
    <dsp:sp modelId="{1007281C-E506-42FB-8B88-3C6ED7D562BD}">
      <dsp:nvSpPr>
        <dsp:cNvPr id="0" name=""/>
        <dsp:cNvSpPr/>
      </dsp:nvSpPr>
      <dsp:spPr>
        <a:xfrm rot="5400000">
          <a:off x="4459304" y="1010836"/>
          <a:ext cx="749617" cy="6790618"/>
        </a:xfrm>
        <a:prstGeom prst="round2SameRect">
          <a:avLst/>
        </a:prstGeom>
        <a:solidFill>
          <a:schemeClr val="accent4">
            <a:tint val="40000"/>
            <a:alpha val="90000"/>
            <a:hueOff val="-3945710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10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As SQL Azure is completely based on the relational database model, it also supports Transact-SQL operations and queries. 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This concept is similar to the working of the on-premises SQL Servers. Hence, administrators do not need any additional training or support to use SQL Azure.</a:t>
          </a:r>
        </a:p>
      </dsp:txBody>
      <dsp:txXfrm rot="-5400000">
        <a:off x="1438804" y="4067930"/>
        <a:ext cx="6754025" cy="676431"/>
      </dsp:txXfrm>
    </dsp:sp>
    <dsp:sp modelId="{4A3138B8-5E2B-4526-A8EB-F58514B27FE4}">
      <dsp:nvSpPr>
        <dsp:cNvPr id="0" name=""/>
        <dsp:cNvSpPr/>
      </dsp:nvSpPr>
      <dsp:spPr>
        <a:xfrm>
          <a:off x="168" y="3937634"/>
          <a:ext cx="1438636" cy="937021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Transact-SQL support</a:t>
          </a:r>
        </a:p>
      </dsp:txBody>
      <dsp:txXfrm>
        <a:off x="45910" y="3983376"/>
        <a:ext cx="1347152" cy="84553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8712DC-71E7-465F-AD92-784BE24331FA}">
      <dsp:nvSpPr>
        <dsp:cNvPr id="0" name=""/>
        <dsp:cNvSpPr/>
      </dsp:nvSpPr>
      <dsp:spPr>
        <a:xfrm rot="5400000">
          <a:off x="4351428" y="-2770560"/>
          <a:ext cx="982265" cy="6772673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On-premises SQL Server provides a number of tools for monitoring and management. 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All these tools may not be supported by SQL Azure in this version.</a:t>
          </a:r>
        </a:p>
      </dsp:txBody>
      <dsp:txXfrm rot="-5400000">
        <a:off x="1456224" y="172594"/>
        <a:ext cx="6724723" cy="886365"/>
      </dsp:txXfrm>
    </dsp:sp>
    <dsp:sp modelId="{51B31CAA-C45A-4E53-9F07-3D8308984796}">
      <dsp:nvSpPr>
        <dsp:cNvPr id="0" name=""/>
        <dsp:cNvSpPr/>
      </dsp:nvSpPr>
      <dsp:spPr>
        <a:xfrm>
          <a:off x="701" y="1860"/>
          <a:ext cx="1455522" cy="122783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Tools</a:t>
          </a:r>
        </a:p>
      </dsp:txBody>
      <dsp:txXfrm>
        <a:off x="60639" y="61798"/>
        <a:ext cx="1335646" cy="1107956"/>
      </dsp:txXfrm>
    </dsp:sp>
    <dsp:sp modelId="{63A1AEEA-A1AF-4A34-88D1-312C252C46C7}">
      <dsp:nvSpPr>
        <dsp:cNvPr id="0" name=""/>
        <dsp:cNvSpPr/>
      </dsp:nvSpPr>
      <dsp:spPr>
        <a:xfrm rot="5400000">
          <a:off x="4351428" y="-1481336"/>
          <a:ext cx="982265" cy="6772673"/>
        </a:xfrm>
        <a:prstGeom prst="round2SameRect">
          <a:avLst/>
        </a:prstGeom>
        <a:solidFill>
          <a:schemeClr val="accent4">
            <a:tint val="40000"/>
            <a:alpha val="90000"/>
            <a:hueOff val="-1972855"/>
            <a:satOff val="11079"/>
            <a:lumOff val="70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972855"/>
              <a:satOff val="11079"/>
              <a:lumOff val="7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Backup and restore function must be supported in on-premises SQL Server for disaster recovery.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For SQL Azure, as all the data is on the cloud platform, backup and restore is not required.</a:t>
          </a:r>
        </a:p>
      </dsp:txBody>
      <dsp:txXfrm rot="-5400000">
        <a:off x="1456224" y="1461818"/>
        <a:ext cx="6724723" cy="886365"/>
      </dsp:txXfrm>
    </dsp:sp>
    <dsp:sp modelId="{E71AAEC2-1F52-4FF3-B444-CE661BFB3F1D}">
      <dsp:nvSpPr>
        <dsp:cNvPr id="0" name=""/>
        <dsp:cNvSpPr/>
      </dsp:nvSpPr>
      <dsp:spPr>
        <a:xfrm>
          <a:off x="701" y="1291083"/>
          <a:ext cx="1455522" cy="1227832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Backup</a:t>
          </a:r>
        </a:p>
      </dsp:txBody>
      <dsp:txXfrm>
        <a:off x="60639" y="1351021"/>
        <a:ext cx="1335646" cy="1107956"/>
      </dsp:txXfrm>
    </dsp:sp>
    <dsp:sp modelId="{B8DA601C-F577-40DB-9704-A0F2BC05290E}">
      <dsp:nvSpPr>
        <dsp:cNvPr id="0" name=""/>
        <dsp:cNvSpPr/>
      </dsp:nvSpPr>
      <dsp:spPr>
        <a:xfrm rot="5400000">
          <a:off x="4351428" y="-192113"/>
          <a:ext cx="982265" cy="6772673"/>
        </a:xfrm>
        <a:prstGeom prst="round2SameRect">
          <a:avLst/>
        </a:prstGeom>
        <a:solidFill>
          <a:schemeClr val="accent4">
            <a:tint val="40000"/>
            <a:alpha val="90000"/>
            <a:hueOff val="-3945710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10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The </a:t>
          </a:r>
          <a:r>
            <a:rPr lang="en-US" sz="1400" kern="1200" dirty="0">
              <a:latin typeface="Courier New" pitchFamily="49" charset="0"/>
              <a:cs typeface="Courier New" pitchFamily="49" charset="0"/>
            </a:rPr>
            <a:t>USE</a:t>
          </a:r>
          <a:r>
            <a:rPr lang="en-US" sz="1400" kern="1200" dirty="0">
              <a:latin typeface="Calibri" pitchFamily="34" charset="0"/>
              <a:cs typeface="Calibri" pitchFamily="34" charset="0"/>
            </a:rPr>
            <a:t> statement is not supported by SQL Azure.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Hence, the user cannot switch between databases in SQL Azure as compared to on-premises SQL Server.</a:t>
          </a:r>
        </a:p>
      </dsp:txBody>
      <dsp:txXfrm rot="-5400000">
        <a:off x="1456224" y="2751041"/>
        <a:ext cx="6724723" cy="886365"/>
      </dsp:txXfrm>
    </dsp:sp>
    <dsp:sp modelId="{7D17A0AD-1416-4AC5-BF5A-DCA4A5EBEDDA}">
      <dsp:nvSpPr>
        <dsp:cNvPr id="0" name=""/>
        <dsp:cNvSpPr/>
      </dsp:nvSpPr>
      <dsp:spPr>
        <a:xfrm>
          <a:off x="543" y="2582167"/>
          <a:ext cx="1455522" cy="1227832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USE statement</a:t>
          </a:r>
        </a:p>
      </dsp:txBody>
      <dsp:txXfrm>
        <a:off x="60481" y="2642105"/>
        <a:ext cx="1335646" cy="11079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DC6982-56F7-4F86-BEFF-E9C83B50AEB4}">
      <dsp:nvSpPr>
        <dsp:cNvPr id="0" name=""/>
        <dsp:cNvSpPr/>
      </dsp:nvSpPr>
      <dsp:spPr>
        <a:xfrm rot="5400000">
          <a:off x="4356493" y="-2813782"/>
          <a:ext cx="939165" cy="6806403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SQL Azure supports only SQL Server authentication and on-premises SQL Server supports both SQL Server authentication and Windows Authentication.</a:t>
          </a:r>
        </a:p>
      </dsp:txBody>
      <dsp:txXfrm rot="-5400000">
        <a:off x="1422874" y="165683"/>
        <a:ext cx="6760557" cy="847473"/>
      </dsp:txXfrm>
    </dsp:sp>
    <dsp:sp modelId="{7641A8C1-98C2-4A7D-8333-B65BCEA6926B}">
      <dsp:nvSpPr>
        <dsp:cNvPr id="0" name=""/>
        <dsp:cNvSpPr/>
      </dsp:nvSpPr>
      <dsp:spPr>
        <a:xfrm>
          <a:off x="14" y="2440"/>
          <a:ext cx="1422859" cy="117395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Authentication</a:t>
          </a:r>
        </a:p>
      </dsp:txBody>
      <dsp:txXfrm>
        <a:off x="57322" y="59748"/>
        <a:ext cx="1308243" cy="1059340"/>
      </dsp:txXfrm>
    </dsp:sp>
    <dsp:sp modelId="{1007281C-E506-42FB-8B88-3C6ED7D562BD}">
      <dsp:nvSpPr>
        <dsp:cNvPr id="0" name=""/>
        <dsp:cNvSpPr/>
      </dsp:nvSpPr>
      <dsp:spPr>
        <a:xfrm rot="5400000">
          <a:off x="4364377" y="-1573236"/>
          <a:ext cx="939165" cy="6790618"/>
        </a:xfrm>
        <a:prstGeom prst="round2SameRect">
          <a:avLst/>
        </a:prstGeom>
        <a:solidFill>
          <a:schemeClr val="accent4">
            <a:tint val="40000"/>
            <a:alpha val="90000"/>
            <a:hueOff val="-1315237"/>
            <a:satOff val="7386"/>
            <a:lumOff val="469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315237"/>
              <a:satOff val="7386"/>
              <a:lumOff val="4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Not all Transact-SQL functions are supported by SQL Azure.</a:t>
          </a:r>
        </a:p>
      </dsp:txBody>
      <dsp:txXfrm rot="-5400000">
        <a:off x="1438651" y="1398336"/>
        <a:ext cx="6744772" cy="847473"/>
      </dsp:txXfrm>
    </dsp:sp>
    <dsp:sp modelId="{4A3138B8-5E2B-4526-A8EB-F58514B27FE4}">
      <dsp:nvSpPr>
        <dsp:cNvPr id="0" name=""/>
        <dsp:cNvSpPr/>
      </dsp:nvSpPr>
      <dsp:spPr>
        <a:xfrm>
          <a:off x="14" y="1235094"/>
          <a:ext cx="1438636" cy="1173956"/>
        </a:xfrm>
        <a:prstGeom prst="roundRect">
          <a:avLst/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Transact-SQL support</a:t>
          </a:r>
        </a:p>
      </dsp:txBody>
      <dsp:txXfrm>
        <a:off x="57322" y="1292402"/>
        <a:ext cx="1324020" cy="1059340"/>
      </dsp:txXfrm>
    </dsp:sp>
    <dsp:sp modelId="{72DFA1BD-56BB-47E0-A7A8-5D2409FF3A38}">
      <dsp:nvSpPr>
        <dsp:cNvPr id="0" name=""/>
        <dsp:cNvSpPr/>
      </dsp:nvSpPr>
      <dsp:spPr>
        <a:xfrm rot="5400000">
          <a:off x="4364535" y="-340740"/>
          <a:ext cx="939165" cy="6790934"/>
        </a:xfrm>
        <a:prstGeom prst="round2SameRect">
          <a:avLst/>
        </a:prstGeom>
        <a:solidFill>
          <a:schemeClr val="accent4">
            <a:tint val="40000"/>
            <a:alpha val="90000"/>
            <a:hueOff val="-2630473"/>
            <a:satOff val="14771"/>
            <a:lumOff val="939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2630473"/>
              <a:satOff val="14771"/>
              <a:lumOff val="9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In SQL Azure, administrative accounts are created in the Azure management portal.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 Hence, there are no separate instance-level user logins.</a:t>
          </a:r>
        </a:p>
      </dsp:txBody>
      <dsp:txXfrm rot="-5400000">
        <a:off x="1438651" y="2630990"/>
        <a:ext cx="6745088" cy="847473"/>
      </dsp:txXfrm>
    </dsp:sp>
    <dsp:sp modelId="{E4A51865-84A2-44B9-AFC3-536BE5B8E08F}">
      <dsp:nvSpPr>
        <dsp:cNvPr id="0" name=""/>
        <dsp:cNvSpPr/>
      </dsp:nvSpPr>
      <dsp:spPr>
        <a:xfrm>
          <a:off x="14" y="2467748"/>
          <a:ext cx="1438636" cy="1173956"/>
        </a:xfrm>
        <a:prstGeom prst="roundRect">
          <a:avLst/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Accounts and Logins</a:t>
          </a:r>
        </a:p>
      </dsp:txBody>
      <dsp:txXfrm>
        <a:off x="57322" y="2525056"/>
        <a:ext cx="1324020" cy="1059340"/>
      </dsp:txXfrm>
    </dsp:sp>
    <dsp:sp modelId="{3CA4A834-6A00-4724-A53F-616FF79588DF}">
      <dsp:nvSpPr>
        <dsp:cNvPr id="0" name=""/>
        <dsp:cNvSpPr/>
      </dsp:nvSpPr>
      <dsp:spPr>
        <a:xfrm rot="5400000">
          <a:off x="4364538" y="891940"/>
          <a:ext cx="939165" cy="6790881"/>
        </a:xfrm>
        <a:prstGeom prst="round2SameRect">
          <a:avLst/>
        </a:prstGeom>
        <a:solidFill>
          <a:schemeClr val="accent4">
            <a:tint val="40000"/>
            <a:alpha val="90000"/>
            <a:hueOff val="-3945710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10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Firewall settings for allowed ports and IP addresses can be managed on physical servers for on-premises SQL Server.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itchFamily="34" charset="0"/>
              <a:cs typeface="Calibri" pitchFamily="34" charset="0"/>
            </a:rPr>
            <a:t>As an SQL Azure database is present on cloud, authentication through logins is the only method to verify the user.</a:t>
          </a:r>
        </a:p>
      </dsp:txBody>
      <dsp:txXfrm rot="-5400000">
        <a:off x="1438680" y="3863644"/>
        <a:ext cx="6745035" cy="847473"/>
      </dsp:txXfrm>
    </dsp:sp>
    <dsp:sp modelId="{73E46814-6E24-472D-8D48-D4CCD7D1BB35}">
      <dsp:nvSpPr>
        <dsp:cNvPr id="0" name=""/>
        <dsp:cNvSpPr/>
      </dsp:nvSpPr>
      <dsp:spPr>
        <a:xfrm>
          <a:off x="14" y="3700402"/>
          <a:ext cx="1438665" cy="1173956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Calibri" pitchFamily="34" charset="0"/>
              <a:cs typeface="Calibri" pitchFamily="34" charset="0"/>
            </a:rPr>
            <a:t>Firewalls</a:t>
          </a:r>
        </a:p>
      </dsp:txBody>
      <dsp:txXfrm>
        <a:off x="57322" y="3757710"/>
        <a:ext cx="1324049" cy="10593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80022" y="180877"/>
          <a:ext cx="1200150" cy="84010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1</a:t>
          </a:r>
        </a:p>
      </dsp:txBody>
      <dsp:txXfrm rot="-5400000">
        <a:off x="1" y="420908"/>
        <a:ext cx="840105" cy="360045"/>
      </dsp:txXfrm>
    </dsp:sp>
    <dsp:sp modelId="{113BA198-FA42-4D57-B5F3-3F5243D5E969}">
      <dsp:nvSpPr>
        <dsp:cNvPr id="0" name=""/>
        <dsp:cNvSpPr/>
      </dsp:nvSpPr>
      <dsp:spPr>
        <a:xfrm rot="5400000">
          <a:off x="3497103" y="-2656143"/>
          <a:ext cx="780097" cy="6094095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Create a Windows Azure account online.</a:t>
          </a:r>
        </a:p>
      </dsp:txBody>
      <dsp:txXfrm rot="-5400000">
        <a:off x="840105" y="38936"/>
        <a:ext cx="6056014" cy="703935"/>
      </dsp:txXfrm>
    </dsp:sp>
    <dsp:sp modelId="{207B2A49-707A-4A1F-A488-334A7C2133F4}">
      <dsp:nvSpPr>
        <dsp:cNvPr id="0" name=""/>
        <dsp:cNvSpPr/>
      </dsp:nvSpPr>
      <dsp:spPr>
        <a:xfrm rot="5400000">
          <a:off x="-180022" y="1180147"/>
          <a:ext cx="1200150" cy="840105"/>
        </a:xfrm>
        <a:prstGeom prst="chevron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2</a:t>
          </a:r>
        </a:p>
      </dsp:txBody>
      <dsp:txXfrm rot="-5400000">
        <a:off x="1" y="1420178"/>
        <a:ext cx="840105" cy="360045"/>
      </dsp:txXfrm>
    </dsp:sp>
    <dsp:sp modelId="{2944EF50-6616-442F-8BB7-231A6C496B5E}">
      <dsp:nvSpPr>
        <dsp:cNvPr id="0" name=""/>
        <dsp:cNvSpPr/>
      </dsp:nvSpPr>
      <dsp:spPr>
        <a:xfrm rot="5400000">
          <a:off x="3497103" y="-1656873"/>
          <a:ext cx="780097" cy="6094095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Open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Microsoft SQL Server Management Studio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 rot="-5400000">
        <a:off x="840105" y="1038206"/>
        <a:ext cx="6056014" cy="703935"/>
      </dsp:txXfrm>
    </dsp:sp>
    <dsp:sp modelId="{F0CB3FBB-F207-4562-B11B-897E38FEC919}">
      <dsp:nvSpPr>
        <dsp:cNvPr id="0" name=""/>
        <dsp:cNvSpPr/>
      </dsp:nvSpPr>
      <dsp:spPr>
        <a:xfrm rot="5400000">
          <a:off x="-180022" y="2179417"/>
          <a:ext cx="1200150" cy="840105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3</a:t>
          </a:r>
        </a:p>
      </dsp:txBody>
      <dsp:txXfrm rot="-5400000">
        <a:off x="1" y="2419448"/>
        <a:ext cx="840105" cy="360045"/>
      </dsp:txXfrm>
    </dsp:sp>
    <dsp:sp modelId="{31561BA6-0EA0-4656-9593-80D1BF308F1A}">
      <dsp:nvSpPr>
        <dsp:cNvPr id="0" name=""/>
        <dsp:cNvSpPr/>
      </dsp:nvSpPr>
      <dsp:spPr>
        <a:xfrm rot="5400000">
          <a:off x="3497103" y="-657603"/>
          <a:ext cx="780097" cy="6094095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Connect to Server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dialog box, specify the name of the SQL Azure server. </a:t>
          </a:r>
        </a:p>
      </dsp:txBody>
      <dsp:txXfrm rot="-5400000">
        <a:off x="840105" y="2037476"/>
        <a:ext cx="6056014" cy="70393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49549" y="150041"/>
          <a:ext cx="996999" cy="69789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4</a:t>
          </a:r>
        </a:p>
      </dsp:txBody>
      <dsp:txXfrm rot="-5400000">
        <a:off x="2" y="349441"/>
        <a:ext cx="697899" cy="299100"/>
      </dsp:txXfrm>
    </dsp:sp>
    <dsp:sp modelId="{113BA198-FA42-4D57-B5F3-3F5243D5E969}">
      <dsp:nvSpPr>
        <dsp:cNvPr id="0" name=""/>
        <dsp:cNvSpPr/>
      </dsp:nvSpPr>
      <dsp:spPr>
        <a:xfrm rot="5400000">
          <a:off x="3796824" y="-3098433"/>
          <a:ext cx="648049" cy="684590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Authentication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box, select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SQL Server Authentication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.</a:t>
          </a:r>
        </a:p>
      </dsp:txBody>
      <dsp:txXfrm rot="-5400000">
        <a:off x="697899" y="32127"/>
        <a:ext cx="6814265" cy="584779"/>
      </dsp:txXfrm>
    </dsp:sp>
    <dsp:sp modelId="{207B2A49-707A-4A1F-A488-334A7C2133F4}">
      <dsp:nvSpPr>
        <dsp:cNvPr id="0" name=""/>
        <dsp:cNvSpPr/>
      </dsp:nvSpPr>
      <dsp:spPr>
        <a:xfrm rot="5400000">
          <a:off x="-149549" y="828458"/>
          <a:ext cx="996999" cy="69789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5</a:t>
          </a:r>
        </a:p>
      </dsp:txBody>
      <dsp:txXfrm rot="-5400000">
        <a:off x="2" y="1027858"/>
        <a:ext cx="697899" cy="299100"/>
      </dsp:txXfrm>
    </dsp:sp>
    <dsp:sp modelId="{2944EF50-6616-442F-8BB7-231A6C496B5E}">
      <dsp:nvSpPr>
        <dsp:cNvPr id="0" name=""/>
        <dsp:cNvSpPr/>
      </dsp:nvSpPr>
      <dsp:spPr>
        <a:xfrm rot="5400000">
          <a:off x="3796824" y="-2420016"/>
          <a:ext cx="648049" cy="684590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Login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box, type the name of the SQL Azure administrator account and the password.</a:t>
          </a:r>
        </a:p>
      </dsp:txBody>
      <dsp:txXfrm rot="-5400000">
        <a:off x="697899" y="710544"/>
        <a:ext cx="6814265" cy="58477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7159" y="137159"/>
          <a:ext cx="914400" cy="6400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latin typeface="Calibri" pitchFamily="34" charset="0"/>
              <a:cs typeface="Calibri" pitchFamily="34" charset="0"/>
            </a:rPr>
            <a:t>6</a:t>
          </a:r>
        </a:p>
      </dsp:txBody>
      <dsp:txXfrm rot="-5400000">
        <a:off x="1" y="320039"/>
        <a:ext cx="640080" cy="274320"/>
      </dsp:txXfrm>
    </dsp:sp>
    <dsp:sp modelId="{113BA198-FA42-4D57-B5F3-3F5243D5E969}">
      <dsp:nvSpPr>
        <dsp:cNvPr id="0" name=""/>
        <dsp:cNvSpPr/>
      </dsp:nvSpPr>
      <dsp:spPr>
        <a:xfrm rot="5400000">
          <a:off x="3794760" y="-3154680"/>
          <a:ext cx="594359" cy="690372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Click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Connect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. The database is displayed as shown in the following figure:</a:t>
          </a:r>
        </a:p>
      </dsp:txBody>
      <dsp:txXfrm rot="-5400000">
        <a:off x="640080" y="29014"/>
        <a:ext cx="6874706" cy="5363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70DF8904-1D84-4BB6-AAF3-D34F7B9FEE91}" type="datetime1">
              <a:rPr lang="en-US"/>
              <a:pPr>
                <a:defRPr/>
              </a:pPr>
              <a:t>4/17/2020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2AF2A2C3-5D27-492F-B00E-8D3B8595EC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538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jpeg>
</file>

<file path=ppt/media/image4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A3474123-3793-4D37-AE19-75C97A7D4EB3}" type="datetime1">
              <a:rPr lang="en-US"/>
              <a:pPr>
                <a:defRPr/>
              </a:pPr>
              <a:t>4/17/2020</a:t>
            </a:fld>
            <a:endParaRPr lang="en-US" dirty="0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6AE1F710-3F4D-4CB2-B8EF-AD2B0CD378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509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Leverage:</a:t>
            </a:r>
            <a:r>
              <a:rPr lang="en-US" baseline="0" dirty="0"/>
              <a:t> </a:t>
            </a:r>
            <a:r>
              <a:rPr lang="en-US" baseline="0" dirty="0" err="1"/>
              <a:t>thúc</a:t>
            </a:r>
            <a:r>
              <a:rPr lang="en-US" baseline="0" dirty="0"/>
              <a:t> </a:t>
            </a:r>
            <a:r>
              <a:rPr lang="en-US" baseline="0" dirty="0" err="1"/>
              <a:t>đẩy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1F710-3F4D-4CB2-B8EF-AD2B0CD3788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967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Cloud</a:t>
            </a:r>
            <a:r>
              <a:rPr lang="en-US" baseline="0" dirty="0"/>
              <a:t> based and o</a:t>
            </a:r>
            <a:r>
              <a:rPr lang="en-US" dirty="0"/>
              <a:t>n-premises app : </a:t>
            </a:r>
            <a:r>
              <a:rPr lang="en-US" dirty="0" err="1"/>
              <a:t>ứng</a:t>
            </a:r>
            <a:r>
              <a:rPr lang="en-US" baseline="0" dirty="0"/>
              <a:t> </a:t>
            </a:r>
            <a:r>
              <a:rPr lang="en-US" baseline="0" dirty="0" err="1"/>
              <a:t>dụng</a:t>
            </a:r>
            <a:r>
              <a:rPr lang="en-US" baseline="0" dirty="0"/>
              <a:t> </a:t>
            </a:r>
            <a:r>
              <a:rPr lang="en-US" baseline="0" dirty="0" err="1"/>
              <a:t>tại</a:t>
            </a:r>
            <a:r>
              <a:rPr lang="en-US" baseline="0" dirty="0"/>
              <a:t> </a:t>
            </a:r>
            <a:r>
              <a:rPr lang="en-US" baseline="0" dirty="0" err="1"/>
              <a:t>chổ</a:t>
            </a:r>
            <a:r>
              <a:rPr lang="en-US" baseline="0" dirty="0"/>
              <a:t> &amp; </a:t>
            </a:r>
            <a:r>
              <a:rPr lang="en-US" baseline="0" dirty="0" err="1"/>
              <a:t>đám</a:t>
            </a:r>
            <a:r>
              <a:rPr lang="en-US" baseline="0" dirty="0"/>
              <a:t> </a:t>
            </a:r>
            <a:r>
              <a:rPr lang="en-US" baseline="0" dirty="0" err="1"/>
              <a:t>mây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1F710-3F4D-4CB2-B8EF-AD2B0CD3788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901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Subscription</a:t>
            </a:r>
            <a:r>
              <a:rPr lang="en-US" baseline="0" dirty="0"/>
              <a:t> : </a:t>
            </a:r>
            <a:r>
              <a:rPr lang="en-US" baseline="0" dirty="0" err="1"/>
              <a:t>đăng</a:t>
            </a:r>
            <a:r>
              <a:rPr lang="en-US" baseline="0" dirty="0"/>
              <a:t> </a:t>
            </a:r>
            <a:r>
              <a:rPr lang="en-US" baseline="0" dirty="0" err="1"/>
              <a:t>ký</a:t>
            </a:r>
            <a:endParaRPr lang="en-US" baseline="0" dirty="0"/>
          </a:p>
          <a:p>
            <a:r>
              <a:rPr lang="en-US" baseline="0" dirty="0"/>
              <a:t>Credential : </a:t>
            </a:r>
            <a:r>
              <a:rPr lang="en-US" baseline="0" dirty="0" err="1"/>
              <a:t>thông</a:t>
            </a:r>
            <a:r>
              <a:rPr lang="en-US" baseline="0" dirty="0"/>
              <a:t> tin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E1F710-3F4D-4CB2-B8EF-AD2B0CD3788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424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3"/>
          <p:cNvSpPr txBox="1">
            <a:spLocks noChangeArrowheads="1"/>
          </p:cNvSpPr>
          <p:nvPr userDrawn="1"/>
        </p:nvSpPr>
        <p:spPr bwMode="auto">
          <a:xfrm>
            <a:off x="1752600" y="365760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>
                <a:latin typeface="Book Antiqua" pitchFamily="18" charset="0"/>
              </a:rPr>
              <a:t>Session: 1</a:t>
            </a:r>
          </a:p>
        </p:txBody>
      </p:sp>
      <p:sp>
        <p:nvSpPr>
          <p:cNvPr id="18" name="Text Box 11"/>
          <p:cNvSpPr txBox="1">
            <a:spLocks noChangeArrowheads="1"/>
          </p:cNvSpPr>
          <p:nvPr userDrawn="1"/>
        </p:nvSpPr>
        <p:spPr bwMode="auto">
          <a:xfrm>
            <a:off x="914400" y="4419600"/>
            <a:ext cx="7315200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500" b="1" i="1" dirty="0">
                <a:effectLst>
                  <a:reflection blurRad="6350" stA="55000" endA="300" endPos="45500" dir="5400000" sy="-100000" algn="bl" rotWithShape="0"/>
                </a:effectLst>
                <a:latin typeface="Book Antiqua" pitchFamily="18" charset="0"/>
              </a:rPr>
              <a:t>Introduction to the Web</a:t>
            </a:r>
          </a:p>
        </p:txBody>
      </p:sp>
      <p:pic>
        <p:nvPicPr>
          <p:cNvPr id="12" name="Picture 11" descr="SQL session page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blipFill>
            <a:blip r:embed="rId3" cstate="print"/>
            <a:tile tx="0" ty="0" sx="100000" sy="100000" flip="none" algn="tl"/>
          </a:blipFill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2362200" y="290578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>
                <a:solidFill>
                  <a:schemeClr val="bg1"/>
                </a:solidFill>
                <a:latin typeface="Book Antiqua" pitchFamily="18" charset="0"/>
              </a:rPr>
              <a:t>Session: 4</a:t>
            </a:r>
          </a:p>
        </p:txBody>
      </p:sp>
      <p:sp>
        <p:nvSpPr>
          <p:cNvPr id="14" name="Text Box 13"/>
          <p:cNvSpPr txBox="1">
            <a:spLocks noChangeArrowheads="1"/>
          </p:cNvSpPr>
          <p:nvPr userDrawn="1"/>
        </p:nvSpPr>
        <p:spPr bwMode="auto">
          <a:xfrm>
            <a:off x="609600" y="3733800"/>
            <a:ext cx="5715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>
                <a:solidFill>
                  <a:schemeClr val="bg1"/>
                </a:solidFill>
                <a:latin typeface="Book Antiqua" pitchFamily="18" charset="0"/>
              </a:rPr>
              <a:t>SQL Azure</a:t>
            </a:r>
          </a:p>
        </p:txBody>
      </p:sp>
      <p:sp>
        <p:nvSpPr>
          <p:cNvPr id="7" name="Text Box 13"/>
          <p:cNvSpPr txBox="1">
            <a:spLocks noChangeArrowheads="1"/>
          </p:cNvSpPr>
          <p:nvPr userDrawn="1"/>
        </p:nvSpPr>
        <p:spPr bwMode="auto">
          <a:xfrm>
            <a:off x="2971800" y="1219200"/>
            <a:ext cx="54102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3600" b="1" dirty="0">
                <a:solidFill>
                  <a:schemeClr val="bg1"/>
                </a:solidFill>
                <a:latin typeface="Book Antiqua" pitchFamily="18" charset="0"/>
              </a:rPr>
              <a:t>Data Management Using Microsoft SQL Server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0955DD6-A7F2-49FA-B365-0779B3D931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066800" y="228600"/>
            <a:ext cx="7620000" cy="411162"/>
          </a:xfrm>
          <a:noFill/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>
            <a:lvl1pPr algn="l">
              <a:defRPr sz="2800" b="1" i="0" cap="none" spc="0" baseline="0">
                <a:ln w="900" cmpd="sng">
                  <a:solidFill>
                    <a:srgbClr val="C00000">
                      <a:alpha val="55000"/>
                    </a:srgbClr>
                  </a:solidFill>
                  <a:prstDash val="solid"/>
                </a:ln>
                <a:solidFill>
                  <a:srgbClr val="0036A2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Book Antiqua" pitchFamily="18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Footer Placeholder 4"/>
          <p:cNvSpPr txBox="1">
            <a:spLocks/>
          </p:cNvSpPr>
          <p:nvPr userDrawn="1"/>
        </p:nvSpPr>
        <p:spPr>
          <a:xfrm>
            <a:off x="0" y="6613525"/>
            <a:ext cx="30480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1pPr>
            <a:lvl2pPr marL="4572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2pPr>
            <a:lvl3pPr marL="9144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3pPr>
            <a:lvl4pPr marL="13716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4pPr>
            <a:lvl5pPr marL="18288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© </a:t>
            </a:r>
            <a:r>
              <a:rPr kumimoji="0" lang="fr-FR" sz="1200" b="0" i="1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Aptech</a:t>
            </a:r>
            <a:r>
              <a:rPr kumimoji="0" lang="fr-FR" sz="120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Ltd. 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20" name="Picture 19" descr="cylindrical-data_2.png"/>
          <p:cNvPicPr>
            <a:picLocks noChangeAspect="1"/>
          </p:cNvPicPr>
          <p:nvPr userDrawn="1"/>
        </p:nvPicPr>
        <p:blipFill>
          <a:blip r:embed="rId2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2" name="TextBox 11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SQL Azure/ Session 4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ylindrical-data_2.png"/>
          <p:cNvPicPr>
            <a:picLocks noChangeAspect="1"/>
          </p:cNvPicPr>
          <p:nvPr/>
        </p:nvPicPr>
        <p:blipFill>
          <a:blip r:embed="rId4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350838"/>
            <a:ext cx="8229600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12192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86000" y="6613525"/>
            <a:ext cx="601980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FDB8DBC7-0BCB-4E12-A641-EF030C31DE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</p:sldLayoutIdLst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lang="en-US" sz="3200" b="1" i="0" kern="1200" cap="none" spc="0" baseline="0" dirty="0" smtClean="0">
          <a:ln w="900" cmpd="sng">
            <a:solidFill>
              <a:srgbClr val="C00000">
                <a:alpha val="55000"/>
              </a:srgbClr>
            </a:solidFill>
            <a:prstDash val="solid"/>
          </a:ln>
          <a:solidFill>
            <a:srgbClr val="0036A2"/>
          </a:solidFill>
          <a:effectLst>
            <a:innerShdw blurRad="101600" dist="76200" dir="5400000">
              <a:schemeClr val="accent1">
                <a:satMod val="190000"/>
                <a:tint val="100000"/>
                <a:alpha val="74000"/>
              </a:schemeClr>
            </a:innerShdw>
          </a:effectLst>
          <a:latin typeface="Book Antiqua" pitchFamily="18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E4C"/>
        </a:buClr>
        <a:buSzPct val="50000"/>
        <a:buFont typeface="Wingdings" pitchFamily="2" charset="2"/>
        <a:buChar char="u"/>
        <a:defRPr sz="28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50000"/>
        <a:buFont typeface="Wingdings 2" pitchFamily="18" charset="2"/>
        <a:buChar char="²"/>
        <a:defRPr sz="24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40000"/>
        <a:buFont typeface="Wingdings 2" pitchFamily="18" charset="2"/>
        <a:buChar char="³"/>
        <a:defRPr sz="20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SQL Azure/ Session 4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8.tiff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C2940A-41A4-4009-875E-40AB1CDC1096}"/>
              </a:ext>
            </a:extLst>
          </p:cNvPr>
          <p:cNvSpPr txBox="1"/>
          <p:nvPr/>
        </p:nvSpPr>
        <p:spPr>
          <a:xfrm>
            <a:off x="4267200" y="4191000"/>
            <a:ext cx="1981200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SSMS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SQL Azure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524000"/>
          <a:ext cx="8229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benefits of using SQL Azure are as follows: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 between SQL Azure and </a:t>
            </a:r>
            <a:br>
              <a:rPr lang="en-US" dirty="0"/>
            </a:br>
            <a:r>
              <a:rPr lang="en-US" dirty="0"/>
              <a:t>On-Premises SQL Server 1-2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38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major difference between SQL Azure and on-premises SQL Server is the presence of physical hardware and storage.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Some other key distinctions between SQL Azure and on-premises SQL Server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685800" y="2362200"/>
          <a:ext cx="82296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 between SQL Azure and </a:t>
            </a:r>
            <a:br>
              <a:rPr lang="en-US" dirty="0"/>
            </a:br>
            <a:r>
              <a:rPr lang="en-US" dirty="0"/>
              <a:t>On-Premises SQL Server 2-2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219200"/>
          <a:ext cx="8229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SQL Azure with SSMS 1-3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To access SQL Azure with SSMS, a Windows Azure account must be created.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process of connecting SQL Azure with SSMS is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914400" y="2057400"/>
          <a:ext cx="6934200" cy="32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SQL Azure with SSMS 2-3</a:t>
            </a:r>
          </a:p>
        </p:txBody>
      </p:sp>
      <p:pic>
        <p:nvPicPr>
          <p:cNvPr id="5" name="Picture 4" descr="Figure 4.4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62200" y="1447799"/>
            <a:ext cx="4572000" cy="34616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1000" y="10300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lvl="0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This is shown in the following figure:</a:t>
            </a:r>
          </a:p>
        </p:txBody>
      </p:sp>
      <p:graphicFrame>
        <p:nvGraphicFramePr>
          <p:cNvPr id="7" name="Diagram 6"/>
          <p:cNvGraphicFramePr/>
          <p:nvPr/>
        </p:nvGraphicFramePr>
        <p:xfrm>
          <a:off x="914400" y="5105400"/>
          <a:ext cx="7543800" cy="167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SQL Azure with SSMS 3-3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685800" y="1066800"/>
          <a:ext cx="7543800" cy="91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Figure 4.5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461655" y="1981200"/>
            <a:ext cx="6463145" cy="458674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458200" cy="325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Microsoft SQL Azure is a cloud based relational database service that leverages existing SQL Server technologies.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Azure enables allow users to perform relational queries, search operations, and synchronize data with mobile users and remote back offices.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Azure can store and retrieve both structured and unstructured data.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Applications retrieve data from SQL Azure through a protocol known as Tabular Data Stream (TDS).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three core objects in the SQL Azure operation model are account, server, and database.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Azure Data Sync helps to synchronize data on the local SQL Server with the data on SQL Azure.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Users can connect to SQL Azure using SSMS. </a:t>
            </a:r>
            <a:endParaRPr lang="en-US" sz="1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4800" y="1143000"/>
            <a:ext cx="8229599" cy="216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Explain SQL Azure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List the benefits of SQL Azure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State the differences between SQL Azure and on-premises SQL Server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>
                <a:latin typeface="Calibri" pitchFamily="34" charset="0"/>
                <a:cs typeface="Calibri" pitchFamily="34" charset="0"/>
              </a:rPr>
              <a:t>List the steps to connect SQL Azure with SSMS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Cloud computing is a technology trend, that involves the delivery of software, platforms, and infrastructure as services through the Internet or networks.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Windows Azure is a key offering in Microsoft's suite of cloud computing products and services.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database functions of Microsoft's cloud platform are provided by Windows Azure SQL Database, which is commonly known as SQL Azure.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Azure can be used to store and manage data using queries and other functions that are similar to SQL Server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data on SQL Azure does not have the constraint of being location-specific.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This means that the data stored in SQL Azure can be viewed and edited from any location, as the entire data is stored on cloud storage platform.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Azure 1-6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Consider a scenario of the Income Tax department.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22098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32004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2" name="Rounded Rectangle 11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As a result, resources, server, and computing power are under-utilized during those months and over-utilized during peak periods.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Rounded Rectangle 4"/>
          <p:cNvSpPr/>
          <p:nvPr/>
        </p:nvSpPr>
        <p:spPr>
          <a:xfrm>
            <a:off x="457200" y="22154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During the month of March, the department is flooded with heavy workload. During the rest of the year, the workload may be less.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81000" y="4267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8" name="Rounded Rectangle 4"/>
          <p:cNvSpPr/>
          <p:nvPr/>
        </p:nvSpPr>
        <p:spPr>
          <a:xfrm>
            <a:off x="457200" y="42728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In such a scenario, using a cloud database service like SQL Azure can help in optimal use of resources only as and when required.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81000" y="5257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SQL Azure is a cloud based relational database service that leverages existing SQL Server technologies.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Azure 2-6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Microsoft SQL Azure extends the functionality of Microsoft SQL Server for developing applications that are Web-based, scalable, and distributed.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81000" y="22098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81000" y="32004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3" name="Rounded Rectangle 12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SQL Azure can store and retrieve both structured and unstructured data. Both cloud based as well as on-premises applications can use the SQL Azure database.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5" name="Rounded Rectangle 4"/>
          <p:cNvSpPr/>
          <p:nvPr/>
        </p:nvSpPr>
        <p:spPr>
          <a:xfrm>
            <a:off x="457200" y="22154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Azure enables users to perform relational queries, search operations, and synchronize data with mobile users and remote back offices.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381000" y="4267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7" name="Rounded Rectangle 16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9" name="Rounded Rectangle 4"/>
          <p:cNvSpPr/>
          <p:nvPr/>
        </p:nvSpPr>
        <p:spPr>
          <a:xfrm>
            <a:off x="457200" y="42728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Applications retrieve data from SQL Azure through a protocol known as Tabular Data Stream (TDS).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381000" y="5257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1" name="Rounded Rectangle 20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>
                  <a:latin typeface="Calibri" pitchFamily="34" charset="0"/>
                  <a:cs typeface="Calibri" pitchFamily="34" charset="0"/>
                </a:rPr>
                <a:t>Whenever on-premises applications involve interaction with SQL Server Database Engine, this protocol is used by the client and the server.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Azure 3-6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Following figure shows the simplified view of SQL Azure architecture: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3745468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process of SQL Azure operation is explained in the model as shown in the following figure:</a:t>
            </a:r>
          </a:p>
        </p:txBody>
      </p:sp>
      <p:pic>
        <p:nvPicPr>
          <p:cNvPr id="7" name="Picture 6" descr="Figure 4.1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124200" y="1524000"/>
            <a:ext cx="2805077" cy="1828800"/>
          </a:xfrm>
          <a:prstGeom prst="rect">
            <a:avLst/>
          </a:prstGeom>
        </p:spPr>
      </p:pic>
      <p:pic>
        <p:nvPicPr>
          <p:cNvPr id="8" name="Picture 7" descr="Figure 4.2.t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24200" y="4495800"/>
            <a:ext cx="2761488" cy="162458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Azure 4-6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838200" y="1625600"/>
          <a:ext cx="79248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The three core objects in the SQL Azure operation model are as follows: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Azure 5-6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838200" y="1219200"/>
          <a:ext cx="7924800" cy="3886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Azure 6-6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SQL Azure Data Sync helps to synchronize data on the local SQL Server with the data on SQL Azure as shown in the following figure: </a:t>
            </a:r>
          </a:p>
        </p:txBody>
      </p:sp>
      <p:pic>
        <p:nvPicPr>
          <p:cNvPr id="6" name="Picture 5" descr="Figure 4.3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81200" y="1752599"/>
            <a:ext cx="5257800" cy="34266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1000" y="5276671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Data Sync also has data management capabilities that help to easily share data between different SQL databases.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itchFamily="34" charset="0"/>
                <a:cs typeface="Calibri" pitchFamily="34" charset="0"/>
              </a:rPr>
              <a:t>Data Sync is not only used for synchronizing on-premises to SQL Azure, but also to synchronize one SQL Azure account to another. 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14590</TotalTime>
  <Words>1578</Words>
  <Application>Microsoft Office PowerPoint</Application>
  <PresentationFormat>On-screen Show (4:3)</PresentationFormat>
  <Paragraphs>159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Book Antiqua</vt:lpstr>
      <vt:lpstr>Calibri</vt:lpstr>
      <vt:lpstr>Courier New</vt:lpstr>
      <vt:lpstr>Tahoma</vt:lpstr>
      <vt:lpstr>Wingdings</vt:lpstr>
      <vt:lpstr>Wingdings 2</vt:lpstr>
      <vt:lpstr>3_Office Theme</vt:lpstr>
      <vt:lpstr>Custom Design</vt:lpstr>
      <vt:lpstr>PowerPoint Presentation</vt:lpstr>
      <vt:lpstr>Objectives</vt:lpstr>
      <vt:lpstr>Introduction</vt:lpstr>
      <vt:lpstr>SQL Azure 1-6</vt:lpstr>
      <vt:lpstr>SQL Azure 2-6</vt:lpstr>
      <vt:lpstr>SQL Azure 3-6</vt:lpstr>
      <vt:lpstr>SQL Azure 4-6</vt:lpstr>
      <vt:lpstr>SQL Azure 5-6</vt:lpstr>
      <vt:lpstr>SQL Azure 6-6</vt:lpstr>
      <vt:lpstr>Benefits of SQL Azure</vt:lpstr>
      <vt:lpstr>Difference between SQL Azure and  On-Premises SQL Server 1-2</vt:lpstr>
      <vt:lpstr>Difference between SQL Azure and  On-Premises SQL Server 2-2</vt:lpstr>
      <vt:lpstr>Connect to SQL Azure with SSMS 1-3</vt:lpstr>
      <vt:lpstr>Connect to SQL Azure with SSMS 2-3</vt:lpstr>
      <vt:lpstr>Connect to SQL Azure with SSMS 3-3</vt:lpstr>
      <vt:lpstr>Summary</vt:lpstr>
    </vt:vector>
  </TitlesOfParts>
  <Company>Aptech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 XP</dc:title>
  <dc:creator>Aptech Limited</dc:creator>
  <cp:lastModifiedBy>Lâm Quách</cp:lastModifiedBy>
  <cp:revision>2556</cp:revision>
  <dcterms:created xsi:type="dcterms:W3CDTF">2006-08-16T00:00:00Z</dcterms:created>
  <dcterms:modified xsi:type="dcterms:W3CDTF">2020-04-17T03:23:04Z</dcterms:modified>
</cp:coreProperties>
</file>